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8" r:id="rId3"/>
    <p:sldId id="300" r:id="rId4"/>
    <p:sldId id="302" r:id="rId5"/>
    <p:sldId id="299" r:id="rId6"/>
    <p:sldId id="295" r:id="rId7"/>
    <p:sldId id="291" r:id="rId8"/>
    <p:sldId id="271" r:id="rId9"/>
    <p:sldId id="264" r:id="rId10"/>
    <p:sldId id="283" r:id="rId11"/>
    <p:sldId id="275" r:id="rId12"/>
    <p:sldId id="261" r:id="rId13"/>
    <p:sldId id="262" r:id="rId14"/>
    <p:sldId id="272" r:id="rId15"/>
    <p:sldId id="278" r:id="rId16"/>
    <p:sldId id="293" r:id="rId17"/>
    <p:sldId id="273" r:id="rId18"/>
    <p:sldId id="260" r:id="rId19"/>
    <p:sldId id="292" r:id="rId20"/>
    <p:sldId id="281" r:id="rId21"/>
    <p:sldId id="282" r:id="rId22"/>
    <p:sldId id="294" r:id="rId23"/>
    <p:sldId id="284" r:id="rId24"/>
    <p:sldId id="274" r:id="rId25"/>
    <p:sldId id="297" r:id="rId26"/>
    <p:sldId id="285" r:id="rId27"/>
    <p:sldId id="29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50" d="100"/>
          <a:sy n="50" d="100"/>
        </p:scale>
        <p:origin x="-2584" y="-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Total Campus - Bike Capacity</c:v>
                </c:pt>
                <c:pt idx="1">
                  <c:v>Covered Bike Capacity</c:v>
                </c:pt>
                <c:pt idx="2">
                  <c:v>Uncovered Bike Capacity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3418.0</c:v>
                </c:pt>
                <c:pt idx="1">
                  <c:v>246.0</c:v>
                </c:pt>
                <c:pt idx="2">
                  <c:v>3172.0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Total Campus - Bike Capacity</c:v>
                </c:pt>
                <c:pt idx="1">
                  <c:v>Covered Bike Capacity</c:v>
                </c:pt>
                <c:pt idx="2">
                  <c:v>Uncovered Bike Capacity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4208.0</c:v>
                </c:pt>
                <c:pt idx="1">
                  <c:v>747.0</c:v>
                </c:pt>
                <c:pt idx="2">
                  <c:v>3450.0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621640"/>
        <c:axId val="2134624616"/>
      </c:barChart>
      <c:catAx>
        <c:axId val="2134621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624616"/>
        <c:crosses val="autoZero"/>
        <c:auto val="1"/>
        <c:lblAlgn val="ctr"/>
        <c:lblOffset val="100"/>
        <c:noMultiLvlLbl val="0"/>
      </c:catAx>
      <c:valAx>
        <c:axId val="2134624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621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Gender </a:t>
            </a:r>
            <a:r>
              <a:rPr lang="en-US" dirty="0" smtClean="0"/>
              <a:t>Analysis</a:t>
            </a:r>
          </a:p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Charts!$D$4:$D$5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Charts!$E$4:$E$5</c:f>
              <c:numCache>
                <c:formatCode>General</c:formatCode>
                <c:ptCount val="2"/>
                <c:pt idx="0">
                  <c:v>3308.0</c:v>
                </c:pt>
                <c:pt idx="1">
                  <c:v>1080.0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986FF-F8F6-4787-9074-478905A8367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C59E8-97B7-468B-804D-C1B4C54B937F}">
      <dgm:prSet phldrT="[Text]"/>
      <dgm:spPr/>
      <dgm:t>
        <a:bodyPr/>
        <a:lstStyle/>
        <a:p>
          <a:r>
            <a:rPr lang="en-US" dirty="0" smtClean="0"/>
            <a:t>Students/F&amp;S</a:t>
          </a:r>
          <a:endParaRPr lang="en-US" dirty="0"/>
        </a:p>
      </dgm:t>
    </dgm:pt>
    <dgm:pt modelId="{A2DCDBCD-4C78-42EF-9B0C-A8D65ED81A6D}" type="parTrans" cxnId="{1095DDDA-F469-4060-91EF-DF3C3BB6683A}">
      <dgm:prSet/>
      <dgm:spPr/>
      <dgm:t>
        <a:bodyPr/>
        <a:lstStyle/>
        <a:p>
          <a:endParaRPr lang="en-US"/>
        </a:p>
      </dgm:t>
    </dgm:pt>
    <dgm:pt modelId="{054A6016-C71C-4B96-B518-C8E3C9B16E7C}" type="sibTrans" cxnId="{1095DDDA-F469-4060-91EF-DF3C3BB6683A}">
      <dgm:prSet/>
      <dgm:spPr/>
      <dgm:t>
        <a:bodyPr/>
        <a:lstStyle/>
        <a:p>
          <a:endParaRPr lang="en-US"/>
        </a:p>
      </dgm:t>
    </dgm:pt>
    <dgm:pt modelId="{25560ADB-0FEF-4B49-9948-CEEEA32F8307}">
      <dgm:prSet phldrT="[Text]"/>
      <dgm:spPr/>
      <dgm:t>
        <a:bodyPr/>
        <a:lstStyle/>
        <a:p>
          <a:r>
            <a:rPr lang="en-US" dirty="0" smtClean="0"/>
            <a:t>Who are they?</a:t>
          </a:r>
          <a:endParaRPr lang="en-US" dirty="0"/>
        </a:p>
      </dgm:t>
    </dgm:pt>
    <dgm:pt modelId="{9D2CF9D5-6B59-4DCB-AF4B-E2F994D0021D}" type="parTrans" cxnId="{11DE6AE9-5DB4-4810-A839-56514A11B16E}">
      <dgm:prSet/>
      <dgm:spPr/>
      <dgm:t>
        <a:bodyPr/>
        <a:lstStyle/>
        <a:p>
          <a:endParaRPr lang="en-US"/>
        </a:p>
      </dgm:t>
    </dgm:pt>
    <dgm:pt modelId="{014A7605-D07D-4B34-B8F6-44F4E2A1EE42}" type="sibTrans" cxnId="{11DE6AE9-5DB4-4810-A839-56514A11B16E}">
      <dgm:prSet/>
      <dgm:spPr/>
      <dgm:t>
        <a:bodyPr/>
        <a:lstStyle/>
        <a:p>
          <a:endParaRPr lang="en-US"/>
        </a:p>
      </dgm:t>
    </dgm:pt>
    <dgm:pt modelId="{DEA978C3-A9D3-4AFB-B30B-B8EC10987B93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733B00E8-5B08-4DB6-AE0C-F8186A386925}" type="parTrans" cxnId="{94280D6B-7294-4F22-8687-7B277EDE48AC}">
      <dgm:prSet/>
      <dgm:spPr/>
      <dgm:t>
        <a:bodyPr/>
        <a:lstStyle/>
        <a:p>
          <a:endParaRPr lang="en-US"/>
        </a:p>
      </dgm:t>
    </dgm:pt>
    <dgm:pt modelId="{55ED3543-5E78-467F-96C5-DE08A2487EE2}" type="sibTrans" cxnId="{94280D6B-7294-4F22-8687-7B277EDE48AC}">
      <dgm:prSet/>
      <dgm:spPr/>
      <dgm:t>
        <a:bodyPr/>
        <a:lstStyle/>
        <a:p>
          <a:endParaRPr lang="en-US"/>
        </a:p>
      </dgm:t>
    </dgm:pt>
    <dgm:pt modelId="{E0630947-F03D-4408-B403-3BA091210644}">
      <dgm:prSet phldrT="[Text]"/>
      <dgm:spPr/>
      <dgm:t>
        <a:bodyPr/>
        <a:lstStyle/>
        <a:p>
          <a:r>
            <a:rPr lang="en-US" dirty="0" smtClean="0"/>
            <a:t>How do they feel about cyclists?</a:t>
          </a:r>
          <a:endParaRPr lang="en-US" dirty="0"/>
        </a:p>
      </dgm:t>
    </dgm:pt>
    <dgm:pt modelId="{3E831836-4CD2-420E-B7E2-1DCEE031C8D7}" type="parTrans" cxnId="{A2E9D1CE-2E8D-443C-9C04-2500D0DC5B40}">
      <dgm:prSet/>
      <dgm:spPr/>
      <dgm:t>
        <a:bodyPr/>
        <a:lstStyle/>
        <a:p>
          <a:endParaRPr lang="en-US"/>
        </a:p>
      </dgm:t>
    </dgm:pt>
    <dgm:pt modelId="{61B85FDF-3B75-44A1-8B3D-D253F6816058}" type="sibTrans" cxnId="{A2E9D1CE-2E8D-443C-9C04-2500D0DC5B40}">
      <dgm:prSet/>
      <dgm:spPr/>
      <dgm:t>
        <a:bodyPr/>
        <a:lstStyle/>
        <a:p>
          <a:endParaRPr lang="en-US"/>
        </a:p>
      </dgm:t>
    </dgm:pt>
    <dgm:pt modelId="{F5898B85-0434-4BBF-A7D0-CCE912E8BAFE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76FD979C-A129-4B0B-A9CA-DE0BD3A00D00}" type="parTrans" cxnId="{5B8AFD8C-768C-48D3-92D7-49AF95E78439}">
      <dgm:prSet/>
      <dgm:spPr/>
      <dgm:t>
        <a:bodyPr/>
        <a:lstStyle/>
        <a:p>
          <a:endParaRPr lang="en-US"/>
        </a:p>
      </dgm:t>
    </dgm:pt>
    <dgm:pt modelId="{FCD7624E-CBF0-4374-82ED-F51DFB37FDD4}" type="sibTrans" cxnId="{5B8AFD8C-768C-48D3-92D7-49AF95E78439}">
      <dgm:prSet/>
      <dgm:spPr/>
      <dgm:t>
        <a:bodyPr/>
        <a:lstStyle/>
        <a:p>
          <a:endParaRPr lang="en-US"/>
        </a:p>
      </dgm:t>
    </dgm:pt>
    <dgm:pt modelId="{AE65661F-4390-45B2-829D-F097B24A940D}">
      <dgm:prSet phldrT="[Text]"/>
      <dgm:spPr/>
      <dgm:t>
        <a:bodyPr/>
        <a:lstStyle/>
        <a:p>
          <a:r>
            <a:rPr lang="en-US" dirty="0" smtClean="0"/>
            <a:t>Do you have any? How much? Can you get more? When?</a:t>
          </a:r>
          <a:endParaRPr lang="en-US" dirty="0"/>
        </a:p>
      </dgm:t>
    </dgm:pt>
    <dgm:pt modelId="{EEBD9867-4EE4-4F73-A4F4-6C3199758284}" type="parTrans" cxnId="{E23E9AE6-CD7F-4C1F-93DD-7A358363C8DC}">
      <dgm:prSet/>
      <dgm:spPr/>
      <dgm:t>
        <a:bodyPr/>
        <a:lstStyle/>
        <a:p>
          <a:endParaRPr lang="en-US"/>
        </a:p>
      </dgm:t>
    </dgm:pt>
    <dgm:pt modelId="{84090563-F89A-4C66-9579-BC1F869BF06F}" type="sibTrans" cxnId="{E23E9AE6-CD7F-4C1F-93DD-7A358363C8DC}">
      <dgm:prSet/>
      <dgm:spPr/>
      <dgm:t>
        <a:bodyPr/>
        <a:lstStyle/>
        <a:p>
          <a:endParaRPr lang="en-US"/>
        </a:p>
      </dgm:t>
    </dgm:pt>
    <dgm:pt modelId="{E76503D2-A500-468B-A02B-601E6F48084F}">
      <dgm:prSet phldrT="[Text]"/>
      <dgm:spPr/>
      <dgm:t>
        <a:bodyPr/>
        <a:lstStyle/>
        <a:p>
          <a:r>
            <a:rPr lang="en-US" dirty="0" smtClean="0"/>
            <a:t>Existing Facilities</a:t>
          </a:r>
          <a:endParaRPr lang="en-US" dirty="0"/>
        </a:p>
      </dgm:t>
    </dgm:pt>
    <dgm:pt modelId="{76D06DE6-3174-4245-869E-B9326BD610AA}" type="parTrans" cxnId="{42988DCA-E7A2-42FD-A52B-C23586312DE3}">
      <dgm:prSet/>
      <dgm:spPr/>
      <dgm:t>
        <a:bodyPr/>
        <a:lstStyle/>
        <a:p>
          <a:endParaRPr lang="en-US"/>
        </a:p>
      </dgm:t>
    </dgm:pt>
    <dgm:pt modelId="{04F99206-FC23-46D1-9EBD-77353CEB4630}" type="sibTrans" cxnId="{42988DCA-E7A2-42FD-A52B-C23586312DE3}">
      <dgm:prSet/>
      <dgm:spPr/>
      <dgm:t>
        <a:bodyPr/>
        <a:lstStyle/>
        <a:p>
          <a:endParaRPr lang="en-US"/>
        </a:p>
      </dgm:t>
    </dgm:pt>
    <dgm:pt modelId="{F496EFE8-4004-4A87-A90C-6EA909DC6309}">
      <dgm:prSet phldrT="[Text]"/>
      <dgm:spPr/>
      <dgm:t>
        <a:bodyPr/>
        <a:lstStyle/>
        <a:p>
          <a:r>
            <a:rPr lang="en-US" dirty="0" smtClean="0"/>
            <a:t>Do you have any? How much? Can you get more? When?</a:t>
          </a:r>
          <a:endParaRPr lang="en-US" dirty="0"/>
        </a:p>
      </dgm:t>
    </dgm:pt>
    <dgm:pt modelId="{D9E92082-21E2-414C-8E79-EE132E859902}" type="parTrans" cxnId="{9059284E-A687-4204-AB54-5445EBEE3784}">
      <dgm:prSet/>
      <dgm:spPr/>
      <dgm:t>
        <a:bodyPr/>
        <a:lstStyle/>
        <a:p>
          <a:endParaRPr lang="en-US"/>
        </a:p>
      </dgm:t>
    </dgm:pt>
    <dgm:pt modelId="{1CCD3E07-82B1-4877-BDF2-6B9FB3F103B5}" type="sibTrans" cxnId="{9059284E-A687-4204-AB54-5445EBEE3784}">
      <dgm:prSet/>
      <dgm:spPr/>
      <dgm:t>
        <a:bodyPr/>
        <a:lstStyle/>
        <a:p>
          <a:endParaRPr lang="en-US"/>
        </a:p>
      </dgm:t>
    </dgm:pt>
    <dgm:pt modelId="{B8357890-201E-46D5-BF9D-D0392D7FF5A2}">
      <dgm:prSet phldrT="[Text]"/>
      <dgm:spPr/>
      <dgm:t>
        <a:bodyPr/>
        <a:lstStyle/>
        <a:p>
          <a:r>
            <a:rPr lang="en-US" dirty="0" smtClean="0"/>
            <a:t>How do they get to campus?</a:t>
          </a:r>
          <a:endParaRPr lang="en-US" dirty="0"/>
        </a:p>
      </dgm:t>
    </dgm:pt>
    <dgm:pt modelId="{AAA8EAE2-519E-4EE5-8832-5E2C8047C372}" type="parTrans" cxnId="{4257E70B-34AE-4228-9FA8-609E8F4C584F}">
      <dgm:prSet/>
      <dgm:spPr/>
      <dgm:t>
        <a:bodyPr/>
        <a:lstStyle/>
        <a:p>
          <a:endParaRPr lang="en-US"/>
        </a:p>
      </dgm:t>
    </dgm:pt>
    <dgm:pt modelId="{622FD312-17CD-4284-BE6A-0C6A07CC42B1}" type="sibTrans" cxnId="{4257E70B-34AE-4228-9FA8-609E8F4C584F}">
      <dgm:prSet/>
      <dgm:spPr/>
      <dgm:t>
        <a:bodyPr/>
        <a:lstStyle/>
        <a:p>
          <a:endParaRPr lang="en-US"/>
        </a:p>
      </dgm:t>
    </dgm:pt>
    <dgm:pt modelId="{8B0D1077-974D-4D8F-8AB9-C6242764CDF4}">
      <dgm:prSet phldrT="[Text]"/>
      <dgm:spPr/>
      <dgm:t>
        <a:bodyPr/>
        <a:lstStyle/>
        <a:p>
          <a:r>
            <a:rPr lang="en-US" dirty="0" smtClean="0"/>
            <a:t>Why don’t they bike?</a:t>
          </a:r>
          <a:endParaRPr lang="en-US" dirty="0"/>
        </a:p>
      </dgm:t>
    </dgm:pt>
    <dgm:pt modelId="{736E60A2-D68C-46CF-8972-58BA8BFE941C}" type="parTrans" cxnId="{D4C6B3C9-1432-4B83-B545-B35B19BC6024}">
      <dgm:prSet/>
      <dgm:spPr/>
      <dgm:t>
        <a:bodyPr/>
        <a:lstStyle/>
        <a:p>
          <a:endParaRPr lang="en-US"/>
        </a:p>
      </dgm:t>
    </dgm:pt>
    <dgm:pt modelId="{40E113A8-B21D-41F8-9DC7-0820E27970B8}" type="sibTrans" cxnId="{D4C6B3C9-1432-4B83-B545-B35B19BC6024}">
      <dgm:prSet/>
      <dgm:spPr/>
      <dgm:t>
        <a:bodyPr/>
        <a:lstStyle/>
        <a:p>
          <a:endParaRPr lang="en-US"/>
        </a:p>
      </dgm:t>
    </dgm:pt>
    <dgm:pt modelId="{F1D20858-3CD3-4626-B051-2AE2893CF5D7}">
      <dgm:prSet phldrT="[Text]"/>
      <dgm:spPr/>
      <dgm:t>
        <a:bodyPr/>
        <a:lstStyle/>
        <a:p>
          <a:r>
            <a:rPr lang="en-US" dirty="0" smtClean="0"/>
            <a:t>Do they think it belongs in the master plan?</a:t>
          </a:r>
          <a:endParaRPr lang="en-US" dirty="0"/>
        </a:p>
      </dgm:t>
    </dgm:pt>
    <dgm:pt modelId="{814E9D46-7946-435C-92B3-EF313B390F68}" type="parTrans" cxnId="{FC30C5B8-853D-4F6B-B0E0-BD3979A960AE}">
      <dgm:prSet/>
      <dgm:spPr/>
      <dgm:t>
        <a:bodyPr/>
        <a:lstStyle/>
        <a:p>
          <a:endParaRPr lang="en-US"/>
        </a:p>
      </dgm:t>
    </dgm:pt>
    <dgm:pt modelId="{920B1BB7-C105-46C8-806E-8C14E2D1776D}" type="sibTrans" cxnId="{FC30C5B8-853D-4F6B-B0E0-BD3979A960AE}">
      <dgm:prSet/>
      <dgm:spPr/>
      <dgm:t>
        <a:bodyPr/>
        <a:lstStyle/>
        <a:p>
          <a:endParaRPr lang="en-US"/>
        </a:p>
      </dgm:t>
    </dgm:pt>
    <dgm:pt modelId="{3AEBBE77-FE56-4E69-89B7-FB4C8F15B8CE}" type="pres">
      <dgm:prSet presAssocID="{570986FF-F8F6-4787-9074-478905A836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AF28D-6F16-40F7-AA36-ACC4513E7FA9}" type="pres">
      <dgm:prSet presAssocID="{65FC59E8-97B7-468B-804D-C1B4C54B937F}" presName="circle1" presStyleLbl="node1" presStyleIdx="0" presStyleCnt="4"/>
      <dgm:spPr/>
    </dgm:pt>
    <dgm:pt modelId="{BA9C448F-1122-440C-A491-3E45BE80C748}" type="pres">
      <dgm:prSet presAssocID="{65FC59E8-97B7-468B-804D-C1B4C54B937F}" presName="space" presStyleCnt="0"/>
      <dgm:spPr/>
    </dgm:pt>
    <dgm:pt modelId="{57C6066F-C046-450A-A8FF-6DE6136920B9}" type="pres">
      <dgm:prSet presAssocID="{65FC59E8-97B7-468B-804D-C1B4C54B937F}" presName="rect1" presStyleLbl="alignAcc1" presStyleIdx="0" presStyleCnt="4"/>
      <dgm:spPr/>
      <dgm:t>
        <a:bodyPr/>
        <a:lstStyle/>
        <a:p>
          <a:endParaRPr lang="en-US"/>
        </a:p>
      </dgm:t>
    </dgm:pt>
    <dgm:pt modelId="{82EB4C34-280D-4855-8982-775F4A082491}" type="pres">
      <dgm:prSet presAssocID="{DEA978C3-A9D3-4AFB-B30B-B8EC10987B93}" presName="vertSpace2" presStyleLbl="node1" presStyleIdx="0" presStyleCnt="4"/>
      <dgm:spPr/>
    </dgm:pt>
    <dgm:pt modelId="{A52E5E6B-0C34-4165-B17C-C25B14227314}" type="pres">
      <dgm:prSet presAssocID="{DEA978C3-A9D3-4AFB-B30B-B8EC10987B93}" presName="circle2" presStyleLbl="node1" presStyleIdx="1" presStyleCnt="4"/>
      <dgm:spPr/>
    </dgm:pt>
    <dgm:pt modelId="{29F38657-EADC-4F50-8957-6588C8C0169E}" type="pres">
      <dgm:prSet presAssocID="{DEA978C3-A9D3-4AFB-B30B-B8EC10987B93}" presName="rect2" presStyleLbl="alignAcc1" presStyleIdx="1" presStyleCnt="4"/>
      <dgm:spPr/>
      <dgm:t>
        <a:bodyPr/>
        <a:lstStyle/>
        <a:p>
          <a:endParaRPr lang="en-US"/>
        </a:p>
      </dgm:t>
    </dgm:pt>
    <dgm:pt modelId="{2740E63B-FFC9-4990-8C8D-A46C0FAF12C1}" type="pres">
      <dgm:prSet presAssocID="{F5898B85-0434-4BBF-A7D0-CCE912E8BAFE}" presName="vertSpace3" presStyleLbl="node1" presStyleIdx="1" presStyleCnt="4"/>
      <dgm:spPr/>
    </dgm:pt>
    <dgm:pt modelId="{8F605E17-08CB-4C6A-A9AC-832C999D68F5}" type="pres">
      <dgm:prSet presAssocID="{F5898B85-0434-4BBF-A7D0-CCE912E8BAFE}" presName="circle3" presStyleLbl="node1" presStyleIdx="2" presStyleCnt="4"/>
      <dgm:spPr/>
    </dgm:pt>
    <dgm:pt modelId="{4115AF27-BD93-4A83-9253-D7114807ACC4}" type="pres">
      <dgm:prSet presAssocID="{F5898B85-0434-4BBF-A7D0-CCE912E8BAFE}" presName="rect3" presStyleLbl="alignAcc1" presStyleIdx="2" presStyleCnt="4"/>
      <dgm:spPr/>
      <dgm:t>
        <a:bodyPr/>
        <a:lstStyle/>
        <a:p>
          <a:endParaRPr lang="en-US"/>
        </a:p>
      </dgm:t>
    </dgm:pt>
    <dgm:pt modelId="{5B29EBF1-3B1C-4DEA-8359-0534368938BC}" type="pres">
      <dgm:prSet presAssocID="{E76503D2-A500-468B-A02B-601E6F48084F}" presName="vertSpace4" presStyleLbl="node1" presStyleIdx="2" presStyleCnt="4"/>
      <dgm:spPr/>
    </dgm:pt>
    <dgm:pt modelId="{3C8332A5-08C8-4126-B273-70AA6BCE338E}" type="pres">
      <dgm:prSet presAssocID="{E76503D2-A500-468B-A02B-601E6F48084F}" presName="circle4" presStyleLbl="node1" presStyleIdx="3" presStyleCnt="4"/>
      <dgm:spPr/>
    </dgm:pt>
    <dgm:pt modelId="{CF3C8E5E-4B34-4EB1-AF92-0BA8C90BBEA6}" type="pres">
      <dgm:prSet presAssocID="{E76503D2-A500-468B-A02B-601E6F48084F}" presName="rect4" presStyleLbl="alignAcc1" presStyleIdx="3" presStyleCnt="4"/>
      <dgm:spPr/>
      <dgm:t>
        <a:bodyPr/>
        <a:lstStyle/>
        <a:p>
          <a:endParaRPr lang="en-US"/>
        </a:p>
      </dgm:t>
    </dgm:pt>
    <dgm:pt modelId="{71BE0392-9DEB-48C2-BCFB-FBD9833C313E}" type="pres">
      <dgm:prSet presAssocID="{65FC59E8-97B7-468B-804D-C1B4C54B937F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93B2-C0D0-4F55-A391-600750BC9052}" type="pres">
      <dgm:prSet presAssocID="{65FC59E8-97B7-468B-804D-C1B4C54B937F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1238-D837-4606-A041-32512988636A}" type="pres">
      <dgm:prSet presAssocID="{DEA978C3-A9D3-4AFB-B30B-B8EC10987B93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7D663-7B39-42DB-975C-5C444F6CC701}" type="pres">
      <dgm:prSet presAssocID="{DEA978C3-A9D3-4AFB-B30B-B8EC10987B93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8AC22-7F26-45FC-A6F3-DE75C87AFBB8}" type="pres">
      <dgm:prSet presAssocID="{F5898B85-0434-4BBF-A7D0-CCE912E8BAF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9783B-FCF4-4017-9FDC-E88608AEA952}" type="pres">
      <dgm:prSet presAssocID="{F5898B85-0434-4BBF-A7D0-CCE912E8BAFE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70BFA-878C-480C-B749-0291B4F13743}" type="pres">
      <dgm:prSet presAssocID="{E76503D2-A500-468B-A02B-601E6F48084F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0DB25-968D-4512-AA9A-0C359BFA83CC}" type="pres">
      <dgm:prSet presAssocID="{E76503D2-A500-468B-A02B-601E6F48084F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7B110-EADE-4FB0-9654-7CFB4D90F04E}" type="presOf" srcId="{F496EFE8-4004-4A87-A90C-6EA909DC6309}" destId="{1A40DB25-968D-4512-AA9A-0C359BFA83CC}" srcOrd="0" destOrd="0" presId="urn:microsoft.com/office/officeart/2005/8/layout/target3"/>
    <dgm:cxn modelId="{C56EEFC2-1140-4953-8B83-D5D4ACDE3BFD}" type="presOf" srcId="{E76503D2-A500-468B-A02B-601E6F48084F}" destId="{D4870BFA-878C-480C-B749-0291B4F13743}" srcOrd="1" destOrd="0" presId="urn:microsoft.com/office/officeart/2005/8/layout/target3"/>
    <dgm:cxn modelId="{1E7AC204-E370-4069-A612-5A1C0CE5288B}" type="presOf" srcId="{E0630947-F03D-4408-B403-3BA091210644}" destId="{6EA7D663-7B39-42DB-975C-5C444F6CC701}" srcOrd="0" destOrd="0" presId="urn:microsoft.com/office/officeart/2005/8/layout/target3"/>
    <dgm:cxn modelId="{8347E7A4-BEB9-49D0-8D4B-27521186B52D}" type="presOf" srcId="{65FC59E8-97B7-468B-804D-C1B4C54B937F}" destId="{71BE0392-9DEB-48C2-BCFB-FBD9833C313E}" srcOrd="1" destOrd="0" presId="urn:microsoft.com/office/officeart/2005/8/layout/target3"/>
    <dgm:cxn modelId="{CE0576A5-8DBE-4339-8467-ABC03FD4AA7A}" type="presOf" srcId="{25560ADB-0FEF-4B49-9948-CEEEA32F8307}" destId="{093C93B2-C0D0-4F55-A391-600750BC9052}" srcOrd="0" destOrd="0" presId="urn:microsoft.com/office/officeart/2005/8/layout/target3"/>
    <dgm:cxn modelId="{1095DDDA-F469-4060-91EF-DF3C3BB6683A}" srcId="{570986FF-F8F6-4787-9074-478905A8367E}" destId="{65FC59E8-97B7-468B-804D-C1B4C54B937F}" srcOrd="0" destOrd="0" parTransId="{A2DCDBCD-4C78-42EF-9B0C-A8D65ED81A6D}" sibTransId="{054A6016-C71C-4B96-B518-C8E3C9B16E7C}"/>
    <dgm:cxn modelId="{2FE63593-BA55-459E-8451-A507E5382A9E}" type="presOf" srcId="{65FC59E8-97B7-468B-804D-C1B4C54B937F}" destId="{57C6066F-C046-450A-A8FF-6DE6136920B9}" srcOrd="0" destOrd="0" presId="urn:microsoft.com/office/officeart/2005/8/layout/target3"/>
    <dgm:cxn modelId="{39EDCED4-0CAC-490B-B845-0026433CEDF7}" type="presOf" srcId="{DEA978C3-A9D3-4AFB-B30B-B8EC10987B93}" destId="{29F38657-EADC-4F50-8957-6588C8C0169E}" srcOrd="0" destOrd="0" presId="urn:microsoft.com/office/officeart/2005/8/layout/target3"/>
    <dgm:cxn modelId="{5B8AFD8C-768C-48D3-92D7-49AF95E78439}" srcId="{570986FF-F8F6-4787-9074-478905A8367E}" destId="{F5898B85-0434-4BBF-A7D0-CCE912E8BAFE}" srcOrd="2" destOrd="0" parTransId="{76FD979C-A129-4B0B-A9CA-DE0BD3A00D00}" sibTransId="{FCD7624E-CBF0-4374-82ED-F51DFB37FDD4}"/>
    <dgm:cxn modelId="{7136AEB7-D296-4A33-8E33-9B234268FB64}" type="presOf" srcId="{F5898B85-0434-4BBF-A7D0-CCE912E8BAFE}" destId="{4115AF27-BD93-4A83-9253-D7114807ACC4}" srcOrd="0" destOrd="0" presId="urn:microsoft.com/office/officeart/2005/8/layout/target3"/>
    <dgm:cxn modelId="{42988DCA-E7A2-42FD-A52B-C23586312DE3}" srcId="{570986FF-F8F6-4787-9074-478905A8367E}" destId="{E76503D2-A500-468B-A02B-601E6F48084F}" srcOrd="3" destOrd="0" parTransId="{76D06DE6-3174-4245-869E-B9326BD610AA}" sibTransId="{04F99206-FC23-46D1-9EBD-77353CEB4630}"/>
    <dgm:cxn modelId="{4257E70B-34AE-4228-9FA8-609E8F4C584F}" srcId="{65FC59E8-97B7-468B-804D-C1B4C54B937F}" destId="{B8357890-201E-46D5-BF9D-D0392D7FF5A2}" srcOrd="1" destOrd="0" parTransId="{AAA8EAE2-519E-4EE5-8832-5E2C8047C372}" sibTransId="{622FD312-17CD-4284-BE6A-0C6A07CC42B1}"/>
    <dgm:cxn modelId="{A2E9D1CE-2E8D-443C-9C04-2500D0DC5B40}" srcId="{DEA978C3-A9D3-4AFB-B30B-B8EC10987B93}" destId="{E0630947-F03D-4408-B403-3BA091210644}" srcOrd="0" destOrd="0" parTransId="{3E831836-4CD2-420E-B7E2-1DCEE031C8D7}" sibTransId="{61B85FDF-3B75-44A1-8B3D-D253F6816058}"/>
    <dgm:cxn modelId="{CC46B7E7-CBF3-476C-95EF-DE55CCE0379A}" type="presOf" srcId="{E76503D2-A500-468B-A02B-601E6F48084F}" destId="{CF3C8E5E-4B34-4EB1-AF92-0BA8C90BBEA6}" srcOrd="0" destOrd="0" presId="urn:microsoft.com/office/officeart/2005/8/layout/target3"/>
    <dgm:cxn modelId="{9059284E-A687-4204-AB54-5445EBEE3784}" srcId="{E76503D2-A500-468B-A02B-601E6F48084F}" destId="{F496EFE8-4004-4A87-A90C-6EA909DC6309}" srcOrd="0" destOrd="0" parTransId="{D9E92082-21E2-414C-8E79-EE132E859902}" sibTransId="{1CCD3E07-82B1-4877-BDF2-6B9FB3F103B5}"/>
    <dgm:cxn modelId="{10EF8C37-81F0-41D1-AF96-C58D467F2840}" type="presOf" srcId="{F5898B85-0434-4BBF-A7D0-CCE912E8BAFE}" destId="{BF18AC22-7F26-45FC-A6F3-DE75C87AFBB8}" srcOrd="1" destOrd="0" presId="urn:microsoft.com/office/officeart/2005/8/layout/target3"/>
    <dgm:cxn modelId="{E23E9AE6-CD7F-4C1F-93DD-7A358363C8DC}" srcId="{F5898B85-0434-4BBF-A7D0-CCE912E8BAFE}" destId="{AE65661F-4390-45B2-829D-F097B24A940D}" srcOrd="0" destOrd="0" parTransId="{EEBD9867-4EE4-4F73-A4F4-6C3199758284}" sibTransId="{84090563-F89A-4C66-9579-BC1F869BF06F}"/>
    <dgm:cxn modelId="{11DE6AE9-5DB4-4810-A839-56514A11B16E}" srcId="{65FC59E8-97B7-468B-804D-C1B4C54B937F}" destId="{25560ADB-0FEF-4B49-9948-CEEEA32F8307}" srcOrd="0" destOrd="0" parTransId="{9D2CF9D5-6B59-4DCB-AF4B-E2F994D0021D}" sibTransId="{014A7605-D07D-4B34-B8F6-44F4E2A1EE42}"/>
    <dgm:cxn modelId="{3604FD13-C507-4BD8-839E-F3103091E226}" type="presOf" srcId="{8B0D1077-974D-4D8F-8AB9-C6242764CDF4}" destId="{093C93B2-C0D0-4F55-A391-600750BC9052}" srcOrd="0" destOrd="2" presId="urn:microsoft.com/office/officeart/2005/8/layout/target3"/>
    <dgm:cxn modelId="{D4C6B3C9-1432-4B83-B545-B35B19BC6024}" srcId="{65FC59E8-97B7-468B-804D-C1B4C54B937F}" destId="{8B0D1077-974D-4D8F-8AB9-C6242764CDF4}" srcOrd="2" destOrd="0" parTransId="{736E60A2-D68C-46CF-8972-58BA8BFE941C}" sibTransId="{40E113A8-B21D-41F8-9DC7-0820E27970B8}"/>
    <dgm:cxn modelId="{FC30C5B8-853D-4F6B-B0E0-BD3979A960AE}" srcId="{DEA978C3-A9D3-4AFB-B30B-B8EC10987B93}" destId="{F1D20858-3CD3-4626-B051-2AE2893CF5D7}" srcOrd="1" destOrd="0" parTransId="{814E9D46-7946-435C-92B3-EF313B390F68}" sibTransId="{920B1BB7-C105-46C8-806E-8C14E2D1776D}"/>
    <dgm:cxn modelId="{4879322A-5F47-417B-AB19-54B382701067}" type="presOf" srcId="{DEA978C3-A9D3-4AFB-B30B-B8EC10987B93}" destId="{B1DF1238-D837-4606-A041-32512988636A}" srcOrd="1" destOrd="0" presId="urn:microsoft.com/office/officeart/2005/8/layout/target3"/>
    <dgm:cxn modelId="{0C08349A-CF98-48DD-89CE-8BE4BCFC4D39}" type="presOf" srcId="{570986FF-F8F6-4787-9074-478905A8367E}" destId="{3AEBBE77-FE56-4E69-89B7-FB4C8F15B8CE}" srcOrd="0" destOrd="0" presId="urn:microsoft.com/office/officeart/2005/8/layout/target3"/>
    <dgm:cxn modelId="{009F7749-7864-46BC-8A44-F865086F5769}" type="presOf" srcId="{F1D20858-3CD3-4626-B051-2AE2893CF5D7}" destId="{6EA7D663-7B39-42DB-975C-5C444F6CC701}" srcOrd="0" destOrd="1" presId="urn:microsoft.com/office/officeart/2005/8/layout/target3"/>
    <dgm:cxn modelId="{F34CD0DF-44CA-41C3-9EE2-B75181ADBE46}" type="presOf" srcId="{AE65661F-4390-45B2-829D-F097B24A940D}" destId="{7C09783B-FCF4-4017-9FDC-E88608AEA952}" srcOrd="0" destOrd="0" presId="urn:microsoft.com/office/officeart/2005/8/layout/target3"/>
    <dgm:cxn modelId="{C940A7CA-72C1-4789-8048-BAF421000180}" type="presOf" srcId="{B8357890-201E-46D5-BF9D-D0392D7FF5A2}" destId="{093C93B2-C0D0-4F55-A391-600750BC9052}" srcOrd="0" destOrd="1" presId="urn:microsoft.com/office/officeart/2005/8/layout/target3"/>
    <dgm:cxn modelId="{94280D6B-7294-4F22-8687-7B277EDE48AC}" srcId="{570986FF-F8F6-4787-9074-478905A8367E}" destId="{DEA978C3-A9D3-4AFB-B30B-B8EC10987B93}" srcOrd="1" destOrd="0" parTransId="{733B00E8-5B08-4DB6-AE0C-F8186A386925}" sibTransId="{55ED3543-5E78-467F-96C5-DE08A2487EE2}"/>
    <dgm:cxn modelId="{2A46546A-28DF-4669-A2E0-DB4DF372C3EA}" type="presParOf" srcId="{3AEBBE77-FE56-4E69-89B7-FB4C8F15B8CE}" destId="{530AF28D-6F16-40F7-AA36-ACC4513E7FA9}" srcOrd="0" destOrd="0" presId="urn:microsoft.com/office/officeart/2005/8/layout/target3"/>
    <dgm:cxn modelId="{B3B091C0-AEEF-4845-95FE-D4C0732BFD8A}" type="presParOf" srcId="{3AEBBE77-FE56-4E69-89B7-FB4C8F15B8CE}" destId="{BA9C448F-1122-440C-A491-3E45BE80C748}" srcOrd="1" destOrd="0" presId="urn:microsoft.com/office/officeart/2005/8/layout/target3"/>
    <dgm:cxn modelId="{00D93F50-8DA2-4366-9220-A55B9A0812EE}" type="presParOf" srcId="{3AEBBE77-FE56-4E69-89B7-FB4C8F15B8CE}" destId="{57C6066F-C046-450A-A8FF-6DE6136920B9}" srcOrd="2" destOrd="0" presId="urn:microsoft.com/office/officeart/2005/8/layout/target3"/>
    <dgm:cxn modelId="{6A554412-C4CF-4255-8334-F29F72498C44}" type="presParOf" srcId="{3AEBBE77-FE56-4E69-89B7-FB4C8F15B8CE}" destId="{82EB4C34-280D-4855-8982-775F4A082491}" srcOrd="3" destOrd="0" presId="urn:microsoft.com/office/officeart/2005/8/layout/target3"/>
    <dgm:cxn modelId="{F25173AC-CF22-49AE-AE44-38D4678F27FC}" type="presParOf" srcId="{3AEBBE77-FE56-4E69-89B7-FB4C8F15B8CE}" destId="{A52E5E6B-0C34-4165-B17C-C25B14227314}" srcOrd="4" destOrd="0" presId="urn:microsoft.com/office/officeart/2005/8/layout/target3"/>
    <dgm:cxn modelId="{F8D0B8A4-97D5-4BD0-8B53-42522BEED6F8}" type="presParOf" srcId="{3AEBBE77-FE56-4E69-89B7-FB4C8F15B8CE}" destId="{29F38657-EADC-4F50-8957-6588C8C0169E}" srcOrd="5" destOrd="0" presId="urn:microsoft.com/office/officeart/2005/8/layout/target3"/>
    <dgm:cxn modelId="{EF8FFE68-9497-400E-A247-4FEC73D9DB53}" type="presParOf" srcId="{3AEBBE77-FE56-4E69-89B7-FB4C8F15B8CE}" destId="{2740E63B-FFC9-4990-8C8D-A46C0FAF12C1}" srcOrd="6" destOrd="0" presId="urn:microsoft.com/office/officeart/2005/8/layout/target3"/>
    <dgm:cxn modelId="{49D961D0-EE9A-4AE3-A8C7-0ABE60B35AF8}" type="presParOf" srcId="{3AEBBE77-FE56-4E69-89B7-FB4C8F15B8CE}" destId="{8F605E17-08CB-4C6A-A9AC-832C999D68F5}" srcOrd="7" destOrd="0" presId="urn:microsoft.com/office/officeart/2005/8/layout/target3"/>
    <dgm:cxn modelId="{68A33ADF-578B-4A4A-881E-DC604245A507}" type="presParOf" srcId="{3AEBBE77-FE56-4E69-89B7-FB4C8F15B8CE}" destId="{4115AF27-BD93-4A83-9253-D7114807ACC4}" srcOrd="8" destOrd="0" presId="urn:microsoft.com/office/officeart/2005/8/layout/target3"/>
    <dgm:cxn modelId="{C9EC0F91-B896-4070-82B2-0771FD9CE818}" type="presParOf" srcId="{3AEBBE77-FE56-4E69-89B7-FB4C8F15B8CE}" destId="{5B29EBF1-3B1C-4DEA-8359-0534368938BC}" srcOrd="9" destOrd="0" presId="urn:microsoft.com/office/officeart/2005/8/layout/target3"/>
    <dgm:cxn modelId="{41B105F0-7E4B-41FA-84AC-4C6E3E878FF2}" type="presParOf" srcId="{3AEBBE77-FE56-4E69-89B7-FB4C8F15B8CE}" destId="{3C8332A5-08C8-4126-B273-70AA6BCE338E}" srcOrd="10" destOrd="0" presId="urn:microsoft.com/office/officeart/2005/8/layout/target3"/>
    <dgm:cxn modelId="{B77C1D7B-4348-4812-A4E2-597022DEC07C}" type="presParOf" srcId="{3AEBBE77-FE56-4E69-89B7-FB4C8F15B8CE}" destId="{CF3C8E5E-4B34-4EB1-AF92-0BA8C90BBEA6}" srcOrd="11" destOrd="0" presId="urn:microsoft.com/office/officeart/2005/8/layout/target3"/>
    <dgm:cxn modelId="{49AEEF82-B8F8-4858-9F98-7856310F25B6}" type="presParOf" srcId="{3AEBBE77-FE56-4E69-89B7-FB4C8F15B8CE}" destId="{71BE0392-9DEB-48C2-BCFB-FBD9833C313E}" srcOrd="12" destOrd="0" presId="urn:microsoft.com/office/officeart/2005/8/layout/target3"/>
    <dgm:cxn modelId="{279FAD7A-E78B-4274-ADA8-2E47911F488E}" type="presParOf" srcId="{3AEBBE77-FE56-4E69-89B7-FB4C8F15B8CE}" destId="{093C93B2-C0D0-4F55-A391-600750BC9052}" srcOrd="13" destOrd="0" presId="urn:microsoft.com/office/officeart/2005/8/layout/target3"/>
    <dgm:cxn modelId="{FE3BB1E6-9CC3-46C9-9083-84AC2CACC9DF}" type="presParOf" srcId="{3AEBBE77-FE56-4E69-89B7-FB4C8F15B8CE}" destId="{B1DF1238-D837-4606-A041-32512988636A}" srcOrd="14" destOrd="0" presId="urn:microsoft.com/office/officeart/2005/8/layout/target3"/>
    <dgm:cxn modelId="{46AF41C6-B2B7-4121-927B-51FB4E6A4359}" type="presParOf" srcId="{3AEBBE77-FE56-4E69-89B7-FB4C8F15B8CE}" destId="{6EA7D663-7B39-42DB-975C-5C444F6CC701}" srcOrd="15" destOrd="0" presId="urn:microsoft.com/office/officeart/2005/8/layout/target3"/>
    <dgm:cxn modelId="{580AB5D0-C76A-4E49-B5F7-AE57517F0D21}" type="presParOf" srcId="{3AEBBE77-FE56-4E69-89B7-FB4C8F15B8CE}" destId="{BF18AC22-7F26-45FC-A6F3-DE75C87AFBB8}" srcOrd="16" destOrd="0" presId="urn:microsoft.com/office/officeart/2005/8/layout/target3"/>
    <dgm:cxn modelId="{5FB08078-AFB3-479F-BA0D-821BD411B3ED}" type="presParOf" srcId="{3AEBBE77-FE56-4E69-89B7-FB4C8F15B8CE}" destId="{7C09783B-FCF4-4017-9FDC-E88608AEA952}" srcOrd="17" destOrd="0" presId="urn:microsoft.com/office/officeart/2005/8/layout/target3"/>
    <dgm:cxn modelId="{FFD66531-E81A-40A7-B84F-64BD3EF14F73}" type="presParOf" srcId="{3AEBBE77-FE56-4E69-89B7-FB4C8F15B8CE}" destId="{D4870BFA-878C-480C-B749-0291B4F13743}" srcOrd="18" destOrd="0" presId="urn:microsoft.com/office/officeart/2005/8/layout/target3"/>
    <dgm:cxn modelId="{2EE3855F-ED78-43AB-A304-758E30C517AB}" type="presParOf" srcId="{3AEBBE77-FE56-4E69-89B7-FB4C8F15B8CE}" destId="{1A40DB25-968D-4512-AA9A-0C359BFA83C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986FF-F8F6-4787-9074-478905A8367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C59E8-97B7-468B-804D-C1B4C54B937F}">
      <dgm:prSet phldrT="[Text]"/>
      <dgm:spPr/>
      <dgm:t>
        <a:bodyPr/>
        <a:lstStyle/>
        <a:p>
          <a:r>
            <a:rPr lang="en-US" dirty="0" smtClean="0"/>
            <a:t>Students/F&amp;S</a:t>
          </a:r>
          <a:endParaRPr lang="en-US" dirty="0"/>
        </a:p>
      </dgm:t>
    </dgm:pt>
    <dgm:pt modelId="{A2DCDBCD-4C78-42EF-9B0C-A8D65ED81A6D}" type="parTrans" cxnId="{1095DDDA-F469-4060-91EF-DF3C3BB6683A}">
      <dgm:prSet/>
      <dgm:spPr/>
      <dgm:t>
        <a:bodyPr/>
        <a:lstStyle/>
        <a:p>
          <a:endParaRPr lang="en-US"/>
        </a:p>
      </dgm:t>
    </dgm:pt>
    <dgm:pt modelId="{054A6016-C71C-4B96-B518-C8E3C9B16E7C}" type="sibTrans" cxnId="{1095DDDA-F469-4060-91EF-DF3C3BB6683A}">
      <dgm:prSet/>
      <dgm:spPr/>
      <dgm:t>
        <a:bodyPr/>
        <a:lstStyle/>
        <a:p>
          <a:endParaRPr lang="en-US"/>
        </a:p>
      </dgm:t>
    </dgm:pt>
    <dgm:pt modelId="{25560ADB-0FEF-4B49-9948-CEEEA32F8307}">
      <dgm:prSet phldrT="[Text]"/>
      <dgm:spPr/>
      <dgm:t>
        <a:bodyPr/>
        <a:lstStyle/>
        <a:p>
          <a:r>
            <a:rPr lang="en-US" dirty="0" smtClean="0"/>
            <a:t>18- 26, MD and NJ (transit aware)</a:t>
          </a:r>
          <a:endParaRPr lang="en-US" dirty="0"/>
        </a:p>
      </dgm:t>
    </dgm:pt>
    <dgm:pt modelId="{9D2CF9D5-6B59-4DCB-AF4B-E2F994D0021D}" type="parTrans" cxnId="{11DE6AE9-5DB4-4810-A839-56514A11B16E}">
      <dgm:prSet/>
      <dgm:spPr/>
      <dgm:t>
        <a:bodyPr/>
        <a:lstStyle/>
        <a:p>
          <a:endParaRPr lang="en-US"/>
        </a:p>
      </dgm:t>
    </dgm:pt>
    <dgm:pt modelId="{014A7605-D07D-4B34-B8F6-44F4E2A1EE42}" type="sibTrans" cxnId="{11DE6AE9-5DB4-4810-A839-56514A11B16E}">
      <dgm:prSet/>
      <dgm:spPr/>
      <dgm:t>
        <a:bodyPr/>
        <a:lstStyle/>
        <a:p>
          <a:endParaRPr lang="en-US"/>
        </a:p>
      </dgm:t>
    </dgm:pt>
    <dgm:pt modelId="{DEA978C3-A9D3-4AFB-B30B-B8EC10987B93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733B00E8-5B08-4DB6-AE0C-F8186A386925}" type="parTrans" cxnId="{94280D6B-7294-4F22-8687-7B277EDE48AC}">
      <dgm:prSet/>
      <dgm:spPr/>
      <dgm:t>
        <a:bodyPr/>
        <a:lstStyle/>
        <a:p>
          <a:endParaRPr lang="en-US"/>
        </a:p>
      </dgm:t>
    </dgm:pt>
    <dgm:pt modelId="{55ED3543-5E78-467F-96C5-DE08A2487EE2}" type="sibTrans" cxnId="{94280D6B-7294-4F22-8687-7B277EDE48AC}">
      <dgm:prSet/>
      <dgm:spPr/>
      <dgm:t>
        <a:bodyPr/>
        <a:lstStyle/>
        <a:p>
          <a:endParaRPr lang="en-US"/>
        </a:p>
      </dgm:t>
    </dgm:pt>
    <dgm:pt modelId="{E0630947-F03D-4408-B403-3BA091210644}">
      <dgm:prSet phldrT="[Text]"/>
      <dgm:spPr/>
      <dgm:t>
        <a:bodyPr/>
        <a:lstStyle/>
        <a:p>
          <a:r>
            <a:rPr lang="en-US" dirty="0" smtClean="0"/>
            <a:t>This is changing</a:t>
          </a:r>
          <a:endParaRPr lang="en-US" dirty="0"/>
        </a:p>
      </dgm:t>
    </dgm:pt>
    <dgm:pt modelId="{3E831836-4CD2-420E-B7E2-1DCEE031C8D7}" type="parTrans" cxnId="{A2E9D1CE-2E8D-443C-9C04-2500D0DC5B40}">
      <dgm:prSet/>
      <dgm:spPr/>
      <dgm:t>
        <a:bodyPr/>
        <a:lstStyle/>
        <a:p>
          <a:endParaRPr lang="en-US"/>
        </a:p>
      </dgm:t>
    </dgm:pt>
    <dgm:pt modelId="{61B85FDF-3B75-44A1-8B3D-D253F6816058}" type="sibTrans" cxnId="{A2E9D1CE-2E8D-443C-9C04-2500D0DC5B40}">
      <dgm:prSet/>
      <dgm:spPr/>
      <dgm:t>
        <a:bodyPr/>
        <a:lstStyle/>
        <a:p>
          <a:endParaRPr lang="en-US"/>
        </a:p>
      </dgm:t>
    </dgm:pt>
    <dgm:pt modelId="{F5898B85-0434-4BBF-A7D0-CCE912E8BAFE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76FD979C-A129-4B0B-A9CA-DE0BD3A00D00}" type="parTrans" cxnId="{5B8AFD8C-768C-48D3-92D7-49AF95E78439}">
      <dgm:prSet/>
      <dgm:spPr/>
      <dgm:t>
        <a:bodyPr/>
        <a:lstStyle/>
        <a:p>
          <a:endParaRPr lang="en-US"/>
        </a:p>
      </dgm:t>
    </dgm:pt>
    <dgm:pt modelId="{FCD7624E-CBF0-4374-82ED-F51DFB37FDD4}" type="sibTrans" cxnId="{5B8AFD8C-768C-48D3-92D7-49AF95E78439}">
      <dgm:prSet/>
      <dgm:spPr/>
      <dgm:t>
        <a:bodyPr/>
        <a:lstStyle/>
        <a:p>
          <a:endParaRPr lang="en-US"/>
        </a:p>
      </dgm:t>
    </dgm:pt>
    <dgm:pt modelId="{AE65661F-4390-45B2-829D-F097B24A940D}">
      <dgm:prSet phldrT="[Text]"/>
      <dgm:spPr/>
      <dgm:t>
        <a:bodyPr/>
        <a:lstStyle/>
        <a:p>
          <a:r>
            <a:rPr lang="en-US" dirty="0" smtClean="0"/>
            <a:t>Sustainability funds/fuel surcharge</a:t>
          </a:r>
          <a:endParaRPr lang="en-US" dirty="0"/>
        </a:p>
      </dgm:t>
    </dgm:pt>
    <dgm:pt modelId="{EEBD9867-4EE4-4F73-A4F4-6C3199758284}" type="parTrans" cxnId="{E23E9AE6-CD7F-4C1F-93DD-7A358363C8DC}">
      <dgm:prSet/>
      <dgm:spPr/>
      <dgm:t>
        <a:bodyPr/>
        <a:lstStyle/>
        <a:p>
          <a:endParaRPr lang="en-US"/>
        </a:p>
      </dgm:t>
    </dgm:pt>
    <dgm:pt modelId="{84090563-F89A-4C66-9579-BC1F869BF06F}" type="sibTrans" cxnId="{E23E9AE6-CD7F-4C1F-93DD-7A358363C8DC}">
      <dgm:prSet/>
      <dgm:spPr/>
      <dgm:t>
        <a:bodyPr/>
        <a:lstStyle/>
        <a:p>
          <a:endParaRPr lang="en-US"/>
        </a:p>
      </dgm:t>
    </dgm:pt>
    <dgm:pt modelId="{E76503D2-A500-468B-A02B-601E6F48084F}">
      <dgm:prSet phldrT="[Text]"/>
      <dgm:spPr/>
      <dgm:t>
        <a:bodyPr/>
        <a:lstStyle/>
        <a:p>
          <a:r>
            <a:rPr lang="en-US" dirty="0" smtClean="0"/>
            <a:t>Existing Facilities</a:t>
          </a:r>
          <a:endParaRPr lang="en-US" dirty="0"/>
        </a:p>
      </dgm:t>
    </dgm:pt>
    <dgm:pt modelId="{76D06DE6-3174-4245-869E-B9326BD610AA}" type="parTrans" cxnId="{42988DCA-E7A2-42FD-A52B-C23586312DE3}">
      <dgm:prSet/>
      <dgm:spPr/>
      <dgm:t>
        <a:bodyPr/>
        <a:lstStyle/>
        <a:p>
          <a:endParaRPr lang="en-US"/>
        </a:p>
      </dgm:t>
    </dgm:pt>
    <dgm:pt modelId="{04F99206-FC23-46D1-9EBD-77353CEB4630}" type="sibTrans" cxnId="{42988DCA-E7A2-42FD-A52B-C23586312DE3}">
      <dgm:prSet/>
      <dgm:spPr/>
      <dgm:t>
        <a:bodyPr/>
        <a:lstStyle/>
        <a:p>
          <a:endParaRPr lang="en-US"/>
        </a:p>
      </dgm:t>
    </dgm:pt>
    <dgm:pt modelId="{F496EFE8-4004-4A87-A90C-6EA909DC6309}">
      <dgm:prSet phldrT="[Text]"/>
      <dgm:spPr/>
      <dgm:t>
        <a:bodyPr/>
        <a:lstStyle/>
        <a:p>
          <a:r>
            <a:rPr lang="en-US" dirty="0" smtClean="0"/>
            <a:t>Bike shop, tons of racks (not enough), low speed limits, closed campus</a:t>
          </a:r>
          <a:endParaRPr lang="en-US" dirty="0"/>
        </a:p>
      </dgm:t>
    </dgm:pt>
    <dgm:pt modelId="{D9E92082-21E2-414C-8E79-EE132E859902}" type="parTrans" cxnId="{9059284E-A687-4204-AB54-5445EBEE3784}">
      <dgm:prSet/>
      <dgm:spPr/>
      <dgm:t>
        <a:bodyPr/>
        <a:lstStyle/>
        <a:p>
          <a:endParaRPr lang="en-US"/>
        </a:p>
      </dgm:t>
    </dgm:pt>
    <dgm:pt modelId="{1CCD3E07-82B1-4877-BDF2-6B9FB3F103B5}" type="sibTrans" cxnId="{9059284E-A687-4204-AB54-5445EBEE3784}">
      <dgm:prSet/>
      <dgm:spPr/>
      <dgm:t>
        <a:bodyPr/>
        <a:lstStyle/>
        <a:p>
          <a:endParaRPr lang="en-US"/>
        </a:p>
      </dgm:t>
    </dgm:pt>
    <dgm:pt modelId="{B8357890-201E-46D5-BF9D-D0392D7FF5A2}">
      <dgm:prSet phldrT="[Text]"/>
      <dgm:spPr/>
      <dgm:t>
        <a:bodyPr/>
        <a:lstStyle/>
        <a:p>
          <a:r>
            <a:rPr lang="en-US" dirty="0" smtClean="0"/>
            <a:t>Walk, Shuttle-UM, drive</a:t>
          </a:r>
          <a:endParaRPr lang="en-US" dirty="0"/>
        </a:p>
      </dgm:t>
    </dgm:pt>
    <dgm:pt modelId="{AAA8EAE2-519E-4EE5-8832-5E2C8047C372}" type="parTrans" cxnId="{4257E70B-34AE-4228-9FA8-609E8F4C584F}">
      <dgm:prSet/>
      <dgm:spPr/>
      <dgm:t>
        <a:bodyPr/>
        <a:lstStyle/>
        <a:p>
          <a:endParaRPr lang="en-US"/>
        </a:p>
      </dgm:t>
    </dgm:pt>
    <dgm:pt modelId="{622FD312-17CD-4284-BE6A-0C6A07CC42B1}" type="sibTrans" cxnId="{4257E70B-34AE-4228-9FA8-609E8F4C584F}">
      <dgm:prSet/>
      <dgm:spPr/>
      <dgm:t>
        <a:bodyPr/>
        <a:lstStyle/>
        <a:p>
          <a:endParaRPr lang="en-US"/>
        </a:p>
      </dgm:t>
    </dgm:pt>
    <dgm:pt modelId="{8B0D1077-974D-4D8F-8AB9-C6242764CDF4}">
      <dgm:prSet phldrT="[Text]"/>
      <dgm:spPr/>
      <dgm:t>
        <a:bodyPr/>
        <a:lstStyle/>
        <a:p>
          <a:r>
            <a:rPr lang="en-US" dirty="0" smtClean="0"/>
            <a:t>Safety is #1</a:t>
          </a:r>
          <a:endParaRPr lang="en-US" dirty="0"/>
        </a:p>
      </dgm:t>
    </dgm:pt>
    <dgm:pt modelId="{736E60A2-D68C-46CF-8972-58BA8BFE941C}" type="parTrans" cxnId="{D4C6B3C9-1432-4B83-B545-B35B19BC6024}">
      <dgm:prSet/>
      <dgm:spPr/>
      <dgm:t>
        <a:bodyPr/>
        <a:lstStyle/>
        <a:p>
          <a:endParaRPr lang="en-US"/>
        </a:p>
      </dgm:t>
    </dgm:pt>
    <dgm:pt modelId="{40E113A8-B21D-41F8-9DC7-0820E27970B8}" type="sibTrans" cxnId="{D4C6B3C9-1432-4B83-B545-B35B19BC6024}">
      <dgm:prSet/>
      <dgm:spPr/>
      <dgm:t>
        <a:bodyPr/>
        <a:lstStyle/>
        <a:p>
          <a:endParaRPr lang="en-US"/>
        </a:p>
      </dgm:t>
    </dgm:pt>
    <dgm:pt modelId="{F1D20858-3CD3-4626-B051-2AE2893CF5D7}">
      <dgm:prSet phldrT="[Text]"/>
      <dgm:spPr/>
      <dgm:t>
        <a:bodyPr/>
        <a:lstStyle/>
        <a:p>
          <a:r>
            <a:rPr lang="en-US" dirty="0" smtClean="0"/>
            <a:t>Do they think it belongs in the master plan? YES!!</a:t>
          </a:r>
          <a:endParaRPr lang="en-US" dirty="0"/>
        </a:p>
      </dgm:t>
    </dgm:pt>
    <dgm:pt modelId="{814E9D46-7946-435C-92B3-EF313B390F68}" type="parTrans" cxnId="{FC30C5B8-853D-4F6B-B0E0-BD3979A960AE}">
      <dgm:prSet/>
      <dgm:spPr/>
      <dgm:t>
        <a:bodyPr/>
        <a:lstStyle/>
        <a:p>
          <a:endParaRPr lang="en-US"/>
        </a:p>
      </dgm:t>
    </dgm:pt>
    <dgm:pt modelId="{920B1BB7-C105-46C8-806E-8C14E2D1776D}" type="sibTrans" cxnId="{FC30C5B8-853D-4F6B-B0E0-BD3979A960AE}">
      <dgm:prSet/>
      <dgm:spPr/>
      <dgm:t>
        <a:bodyPr/>
        <a:lstStyle/>
        <a:p>
          <a:endParaRPr lang="en-US"/>
        </a:p>
      </dgm:t>
    </dgm:pt>
    <dgm:pt modelId="{3AEBBE77-FE56-4E69-89B7-FB4C8F15B8CE}" type="pres">
      <dgm:prSet presAssocID="{570986FF-F8F6-4787-9074-478905A836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AF28D-6F16-40F7-AA36-ACC4513E7FA9}" type="pres">
      <dgm:prSet presAssocID="{65FC59E8-97B7-468B-804D-C1B4C54B937F}" presName="circle1" presStyleLbl="node1" presStyleIdx="0" presStyleCnt="4"/>
      <dgm:spPr/>
    </dgm:pt>
    <dgm:pt modelId="{BA9C448F-1122-440C-A491-3E45BE80C748}" type="pres">
      <dgm:prSet presAssocID="{65FC59E8-97B7-468B-804D-C1B4C54B937F}" presName="space" presStyleCnt="0"/>
      <dgm:spPr/>
    </dgm:pt>
    <dgm:pt modelId="{57C6066F-C046-450A-A8FF-6DE6136920B9}" type="pres">
      <dgm:prSet presAssocID="{65FC59E8-97B7-468B-804D-C1B4C54B937F}" presName="rect1" presStyleLbl="alignAcc1" presStyleIdx="0" presStyleCnt="4"/>
      <dgm:spPr/>
      <dgm:t>
        <a:bodyPr/>
        <a:lstStyle/>
        <a:p>
          <a:endParaRPr lang="en-US"/>
        </a:p>
      </dgm:t>
    </dgm:pt>
    <dgm:pt modelId="{82EB4C34-280D-4855-8982-775F4A082491}" type="pres">
      <dgm:prSet presAssocID="{DEA978C3-A9D3-4AFB-B30B-B8EC10987B93}" presName="vertSpace2" presStyleLbl="node1" presStyleIdx="0" presStyleCnt="4"/>
      <dgm:spPr/>
    </dgm:pt>
    <dgm:pt modelId="{A52E5E6B-0C34-4165-B17C-C25B14227314}" type="pres">
      <dgm:prSet presAssocID="{DEA978C3-A9D3-4AFB-B30B-B8EC10987B93}" presName="circle2" presStyleLbl="node1" presStyleIdx="1" presStyleCnt="4"/>
      <dgm:spPr/>
    </dgm:pt>
    <dgm:pt modelId="{29F38657-EADC-4F50-8957-6588C8C0169E}" type="pres">
      <dgm:prSet presAssocID="{DEA978C3-A9D3-4AFB-B30B-B8EC10987B93}" presName="rect2" presStyleLbl="alignAcc1" presStyleIdx="1" presStyleCnt="4"/>
      <dgm:spPr/>
      <dgm:t>
        <a:bodyPr/>
        <a:lstStyle/>
        <a:p>
          <a:endParaRPr lang="en-US"/>
        </a:p>
      </dgm:t>
    </dgm:pt>
    <dgm:pt modelId="{2740E63B-FFC9-4990-8C8D-A46C0FAF12C1}" type="pres">
      <dgm:prSet presAssocID="{F5898B85-0434-4BBF-A7D0-CCE912E8BAFE}" presName="vertSpace3" presStyleLbl="node1" presStyleIdx="1" presStyleCnt="4"/>
      <dgm:spPr/>
    </dgm:pt>
    <dgm:pt modelId="{8F605E17-08CB-4C6A-A9AC-832C999D68F5}" type="pres">
      <dgm:prSet presAssocID="{F5898B85-0434-4BBF-A7D0-CCE912E8BAFE}" presName="circle3" presStyleLbl="node1" presStyleIdx="2" presStyleCnt="4"/>
      <dgm:spPr/>
    </dgm:pt>
    <dgm:pt modelId="{4115AF27-BD93-4A83-9253-D7114807ACC4}" type="pres">
      <dgm:prSet presAssocID="{F5898B85-0434-4BBF-A7D0-CCE912E8BAFE}" presName="rect3" presStyleLbl="alignAcc1" presStyleIdx="2" presStyleCnt="4"/>
      <dgm:spPr/>
      <dgm:t>
        <a:bodyPr/>
        <a:lstStyle/>
        <a:p>
          <a:endParaRPr lang="en-US"/>
        </a:p>
      </dgm:t>
    </dgm:pt>
    <dgm:pt modelId="{5B29EBF1-3B1C-4DEA-8359-0534368938BC}" type="pres">
      <dgm:prSet presAssocID="{E76503D2-A500-468B-A02B-601E6F48084F}" presName="vertSpace4" presStyleLbl="node1" presStyleIdx="2" presStyleCnt="4"/>
      <dgm:spPr/>
    </dgm:pt>
    <dgm:pt modelId="{3C8332A5-08C8-4126-B273-70AA6BCE338E}" type="pres">
      <dgm:prSet presAssocID="{E76503D2-A500-468B-A02B-601E6F48084F}" presName="circle4" presStyleLbl="node1" presStyleIdx="3" presStyleCnt="4"/>
      <dgm:spPr/>
    </dgm:pt>
    <dgm:pt modelId="{CF3C8E5E-4B34-4EB1-AF92-0BA8C90BBEA6}" type="pres">
      <dgm:prSet presAssocID="{E76503D2-A500-468B-A02B-601E6F48084F}" presName="rect4" presStyleLbl="alignAcc1" presStyleIdx="3" presStyleCnt="4"/>
      <dgm:spPr/>
      <dgm:t>
        <a:bodyPr/>
        <a:lstStyle/>
        <a:p>
          <a:endParaRPr lang="en-US"/>
        </a:p>
      </dgm:t>
    </dgm:pt>
    <dgm:pt modelId="{71BE0392-9DEB-48C2-BCFB-FBD9833C313E}" type="pres">
      <dgm:prSet presAssocID="{65FC59E8-97B7-468B-804D-C1B4C54B937F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93B2-C0D0-4F55-A391-600750BC9052}" type="pres">
      <dgm:prSet presAssocID="{65FC59E8-97B7-468B-804D-C1B4C54B937F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1238-D837-4606-A041-32512988636A}" type="pres">
      <dgm:prSet presAssocID="{DEA978C3-A9D3-4AFB-B30B-B8EC10987B93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7D663-7B39-42DB-975C-5C444F6CC701}" type="pres">
      <dgm:prSet presAssocID="{DEA978C3-A9D3-4AFB-B30B-B8EC10987B93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8AC22-7F26-45FC-A6F3-DE75C87AFBB8}" type="pres">
      <dgm:prSet presAssocID="{F5898B85-0434-4BBF-A7D0-CCE912E8BAF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9783B-FCF4-4017-9FDC-E88608AEA952}" type="pres">
      <dgm:prSet presAssocID="{F5898B85-0434-4BBF-A7D0-CCE912E8BAFE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70BFA-878C-480C-B749-0291B4F13743}" type="pres">
      <dgm:prSet presAssocID="{E76503D2-A500-468B-A02B-601E6F48084F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0DB25-968D-4512-AA9A-0C359BFA83CC}" type="pres">
      <dgm:prSet presAssocID="{E76503D2-A500-468B-A02B-601E6F48084F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80D6B-7294-4F22-8687-7B277EDE48AC}" srcId="{570986FF-F8F6-4787-9074-478905A8367E}" destId="{DEA978C3-A9D3-4AFB-B30B-B8EC10987B93}" srcOrd="1" destOrd="0" parTransId="{733B00E8-5B08-4DB6-AE0C-F8186A386925}" sibTransId="{55ED3543-5E78-467F-96C5-DE08A2487EE2}"/>
    <dgm:cxn modelId="{B6C097CF-D263-41B0-A0B3-B8A0DD76DC5A}" type="presOf" srcId="{F5898B85-0434-4BBF-A7D0-CCE912E8BAFE}" destId="{4115AF27-BD93-4A83-9253-D7114807ACC4}" srcOrd="0" destOrd="0" presId="urn:microsoft.com/office/officeart/2005/8/layout/target3"/>
    <dgm:cxn modelId="{29918275-C361-4375-888C-CE1AADD6E952}" type="presOf" srcId="{E0630947-F03D-4408-B403-3BA091210644}" destId="{6EA7D663-7B39-42DB-975C-5C444F6CC701}" srcOrd="0" destOrd="0" presId="urn:microsoft.com/office/officeart/2005/8/layout/target3"/>
    <dgm:cxn modelId="{5B8AFD8C-768C-48D3-92D7-49AF95E78439}" srcId="{570986FF-F8F6-4787-9074-478905A8367E}" destId="{F5898B85-0434-4BBF-A7D0-CCE912E8BAFE}" srcOrd="2" destOrd="0" parTransId="{76FD979C-A129-4B0B-A9CA-DE0BD3A00D00}" sibTransId="{FCD7624E-CBF0-4374-82ED-F51DFB37FDD4}"/>
    <dgm:cxn modelId="{AFBD7EAD-3CDD-4C25-90D5-FEC5351C76AE}" type="presOf" srcId="{F5898B85-0434-4BBF-A7D0-CCE912E8BAFE}" destId="{BF18AC22-7F26-45FC-A6F3-DE75C87AFBB8}" srcOrd="1" destOrd="0" presId="urn:microsoft.com/office/officeart/2005/8/layout/target3"/>
    <dgm:cxn modelId="{8A36EE7F-A305-4134-99D0-45598C321F09}" type="presOf" srcId="{8B0D1077-974D-4D8F-8AB9-C6242764CDF4}" destId="{093C93B2-C0D0-4F55-A391-600750BC9052}" srcOrd="0" destOrd="2" presId="urn:microsoft.com/office/officeart/2005/8/layout/target3"/>
    <dgm:cxn modelId="{E23E9AE6-CD7F-4C1F-93DD-7A358363C8DC}" srcId="{F5898B85-0434-4BBF-A7D0-CCE912E8BAFE}" destId="{AE65661F-4390-45B2-829D-F097B24A940D}" srcOrd="0" destOrd="0" parTransId="{EEBD9867-4EE4-4F73-A4F4-6C3199758284}" sibTransId="{84090563-F89A-4C66-9579-BC1F869BF06F}"/>
    <dgm:cxn modelId="{B16D6BDB-7920-48E9-8FF9-86AFB2F21C31}" type="presOf" srcId="{B8357890-201E-46D5-BF9D-D0392D7FF5A2}" destId="{093C93B2-C0D0-4F55-A391-600750BC9052}" srcOrd="0" destOrd="1" presId="urn:microsoft.com/office/officeart/2005/8/layout/target3"/>
    <dgm:cxn modelId="{71138F06-D058-4B5A-A1BC-92E3382DB490}" type="presOf" srcId="{25560ADB-0FEF-4B49-9948-CEEEA32F8307}" destId="{093C93B2-C0D0-4F55-A391-600750BC9052}" srcOrd="0" destOrd="0" presId="urn:microsoft.com/office/officeart/2005/8/layout/target3"/>
    <dgm:cxn modelId="{1B851026-0AE5-4097-829A-9AF060FA20F7}" type="presOf" srcId="{E76503D2-A500-468B-A02B-601E6F48084F}" destId="{CF3C8E5E-4B34-4EB1-AF92-0BA8C90BBEA6}" srcOrd="0" destOrd="0" presId="urn:microsoft.com/office/officeart/2005/8/layout/target3"/>
    <dgm:cxn modelId="{0C60464B-1C9F-4A03-9CFE-59D57FA9DEE9}" type="presOf" srcId="{F1D20858-3CD3-4626-B051-2AE2893CF5D7}" destId="{6EA7D663-7B39-42DB-975C-5C444F6CC701}" srcOrd="0" destOrd="1" presId="urn:microsoft.com/office/officeart/2005/8/layout/target3"/>
    <dgm:cxn modelId="{42988DCA-E7A2-42FD-A52B-C23586312DE3}" srcId="{570986FF-F8F6-4787-9074-478905A8367E}" destId="{E76503D2-A500-468B-A02B-601E6F48084F}" srcOrd="3" destOrd="0" parTransId="{76D06DE6-3174-4245-869E-B9326BD610AA}" sibTransId="{04F99206-FC23-46D1-9EBD-77353CEB4630}"/>
    <dgm:cxn modelId="{AC29BF7C-1CE3-45F7-90AA-13E8D38F356F}" type="presOf" srcId="{570986FF-F8F6-4787-9074-478905A8367E}" destId="{3AEBBE77-FE56-4E69-89B7-FB4C8F15B8CE}" srcOrd="0" destOrd="0" presId="urn:microsoft.com/office/officeart/2005/8/layout/target3"/>
    <dgm:cxn modelId="{FC30C5B8-853D-4F6B-B0E0-BD3979A960AE}" srcId="{DEA978C3-A9D3-4AFB-B30B-B8EC10987B93}" destId="{F1D20858-3CD3-4626-B051-2AE2893CF5D7}" srcOrd="1" destOrd="0" parTransId="{814E9D46-7946-435C-92B3-EF313B390F68}" sibTransId="{920B1BB7-C105-46C8-806E-8C14E2D1776D}"/>
    <dgm:cxn modelId="{4257E70B-34AE-4228-9FA8-609E8F4C584F}" srcId="{65FC59E8-97B7-468B-804D-C1B4C54B937F}" destId="{B8357890-201E-46D5-BF9D-D0392D7FF5A2}" srcOrd="1" destOrd="0" parTransId="{AAA8EAE2-519E-4EE5-8832-5E2C8047C372}" sibTransId="{622FD312-17CD-4284-BE6A-0C6A07CC42B1}"/>
    <dgm:cxn modelId="{C2004434-535B-4BB5-B1FD-37FC7B86423E}" type="presOf" srcId="{DEA978C3-A9D3-4AFB-B30B-B8EC10987B93}" destId="{B1DF1238-D837-4606-A041-32512988636A}" srcOrd="1" destOrd="0" presId="urn:microsoft.com/office/officeart/2005/8/layout/target3"/>
    <dgm:cxn modelId="{631377E2-BBD9-42ED-9601-AA59635C40CA}" type="presOf" srcId="{AE65661F-4390-45B2-829D-F097B24A940D}" destId="{7C09783B-FCF4-4017-9FDC-E88608AEA952}" srcOrd="0" destOrd="0" presId="urn:microsoft.com/office/officeart/2005/8/layout/target3"/>
    <dgm:cxn modelId="{9059284E-A687-4204-AB54-5445EBEE3784}" srcId="{E76503D2-A500-468B-A02B-601E6F48084F}" destId="{F496EFE8-4004-4A87-A90C-6EA909DC6309}" srcOrd="0" destOrd="0" parTransId="{D9E92082-21E2-414C-8E79-EE132E859902}" sibTransId="{1CCD3E07-82B1-4877-BDF2-6B9FB3F103B5}"/>
    <dgm:cxn modelId="{AC57ADA6-ACD3-423F-88E5-2D2F2A5D83F1}" type="presOf" srcId="{F496EFE8-4004-4A87-A90C-6EA909DC6309}" destId="{1A40DB25-968D-4512-AA9A-0C359BFA83CC}" srcOrd="0" destOrd="0" presId="urn:microsoft.com/office/officeart/2005/8/layout/target3"/>
    <dgm:cxn modelId="{D4C6B3C9-1432-4B83-B545-B35B19BC6024}" srcId="{65FC59E8-97B7-468B-804D-C1B4C54B937F}" destId="{8B0D1077-974D-4D8F-8AB9-C6242764CDF4}" srcOrd="2" destOrd="0" parTransId="{736E60A2-D68C-46CF-8972-58BA8BFE941C}" sibTransId="{40E113A8-B21D-41F8-9DC7-0820E27970B8}"/>
    <dgm:cxn modelId="{AC5DFAFD-2B8E-43AB-9A9D-259CC05B8105}" type="presOf" srcId="{DEA978C3-A9D3-4AFB-B30B-B8EC10987B93}" destId="{29F38657-EADC-4F50-8957-6588C8C0169E}" srcOrd="0" destOrd="0" presId="urn:microsoft.com/office/officeart/2005/8/layout/target3"/>
    <dgm:cxn modelId="{893E82CC-D8D8-4476-BCD9-E3ED702DA796}" type="presOf" srcId="{65FC59E8-97B7-468B-804D-C1B4C54B937F}" destId="{57C6066F-C046-450A-A8FF-6DE6136920B9}" srcOrd="0" destOrd="0" presId="urn:microsoft.com/office/officeart/2005/8/layout/target3"/>
    <dgm:cxn modelId="{11DE6AE9-5DB4-4810-A839-56514A11B16E}" srcId="{65FC59E8-97B7-468B-804D-C1B4C54B937F}" destId="{25560ADB-0FEF-4B49-9948-CEEEA32F8307}" srcOrd="0" destOrd="0" parTransId="{9D2CF9D5-6B59-4DCB-AF4B-E2F994D0021D}" sibTransId="{014A7605-D07D-4B34-B8F6-44F4E2A1EE42}"/>
    <dgm:cxn modelId="{A2E9D1CE-2E8D-443C-9C04-2500D0DC5B40}" srcId="{DEA978C3-A9D3-4AFB-B30B-B8EC10987B93}" destId="{E0630947-F03D-4408-B403-3BA091210644}" srcOrd="0" destOrd="0" parTransId="{3E831836-4CD2-420E-B7E2-1DCEE031C8D7}" sibTransId="{61B85FDF-3B75-44A1-8B3D-D253F6816058}"/>
    <dgm:cxn modelId="{E8AFC9ED-32E0-4871-BE42-BCBFE296D80D}" type="presOf" srcId="{65FC59E8-97B7-468B-804D-C1B4C54B937F}" destId="{71BE0392-9DEB-48C2-BCFB-FBD9833C313E}" srcOrd="1" destOrd="0" presId="urn:microsoft.com/office/officeart/2005/8/layout/target3"/>
    <dgm:cxn modelId="{1095DDDA-F469-4060-91EF-DF3C3BB6683A}" srcId="{570986FF-F8F6-4787-9074-478905A8367E}" destId="{65FC59E8-97B7-468B-804D-C1B4C54B937F}" srcOrd="0" destOrd="0" parTransId="{A2DCDBCD-4C78-42EF-9B0C-A8D65ED81A6D}" sibTransId="{054A6016-C71C-4B96-B518-C8E3C9B16E7C}"/>
    <dgm:cxn modelId="{58E60C83-D5C6-44F7-8938-C723AC551628}" type="presOf" srcId="{E76503D2-A500-468B-A02B-601E6F48084F}" destId="{D4870BFA-878C-480C-B749-0291B4F13743}" srcOrd="1" destOrd="0" presId="urn:microsoft.com/office/officeart/2005/8/layout/target3"/>
    <dgm:cxn modelId="{A2765547-8899-41B7-9FCD-4E8312748662}" type="presParOf" srcId="{3AEBBE77-FE56-4E69-89B7-FB4C8F15B8CE}" destId="{530AF28D-6F16-40F7-AA36-ACC4513E7FA9}" srcOrd="0" destOrd="0" presId="urn:microsoft.com/office/officeart/2005/8/layout/target3"/>
    <dgm:cxn modelId="{1E237A30-6632-4FCA-BB1B-6E23DC5DF60B}" type="presParOf" srcId="{3AEBBE77-FE56-4E69-89B7-FB4C8F15B8CE}" destId="{BA9C448F-1122-440C-A491-3E45BE80C748}" srcOrd="1" destOrd="0" presId="urn:microsoft.com/office/officeart/2005/8/layout/target3"/>
    <dgm:cxn modelId="{351814D1-9620-4C01-81BC-B8BE94C504BA}" type="presParOf" srcId="{3AEBBE77-FE56-4E69-89B7-FB4C8F15B8CE}" destId="{57C6066F-C046-450A-A8FF-6DE6136920B9}" srcOrd="2" destOrd="0" presId="urn:microsoft.com/office/officeart/2005/8/layout/target3"/>
    <dgm:cxn modelId="{2E1458E3-2287-482D-9EC3-7F60117DA6B2}" type="presParOf" srcId="{3AEBBE77-FE56-4E69-89B7-FB4C8F15B8CE}" destId="{82EB4C34-280D-4855-8982-775F4A082491}" srcOrd="3" destOrd="0" presId="urn:microsoft.com/office/officeart/2005/8/layout/target3"/>
    <dgm:cxn modelId="{3F5E346E-EA0D-42B3-A623-473DD114122E}" type="presParOf" srcId="{3AEBBE77-FE56-4E69-89B7-FB4C8F15B8CE}" destId="{A52E5E6B-0C34-4165-B17C-C25B14227314}" srcOrd="4" destOrd="0" presId="urn:microsoft.com/office/officeart/2005/8/layout/target3"/>
    <dgm:cxn modelId="{E977D1C3-D77B-4EDC-8544-7DF1F9908A7E}" type="presParOf" srcId="{3AEBBE77-FE56-4E69-89B7-FB4C8F15B8CE}" destId="{29F38657-EADC-4F50-8957-6588C8C0169E}" srcOrd="5" destOrd="0" presId="urn:microsoft.com/office/officeart/2005/8/layout/target3"/>
    <dgm:cxn modelId="{687B3B70-121D-4990-93D6-52244541FC0E}" type="presParOf" srcId="{3AEBBE77-FE56-4E69-89B7-FB4C8F15B8CE}" destId="{2740E63B-FFC9-4990-8C8D-A46C0FAF12C1}" srcOrd="6" destOrd="0" presId="urn:microsoft.com/office/officeart/2005/8/layout/target3"/>
    <dgm:cxn modelId="{03D94B7D-4CBC-4AB9-B95F-A20DC788BD66}" type="presParOf" srcId="{3AEBBE77-FE56-4E69-89B7-FB4C8F15B8CE}" destId="{8F605E17-08CB-4C6A-A9AC-832C999D68F5}" srcOrd="7" destOrd="0" presId="urn:microsoft.com/office/officeart/2005/8/layout/target3"/>
    <dgm:cxn modelId="{5B4E7F5E-8140-491E-A2FF-82FEB0C46D70}" type="presParOf" srcId="{3AEBBE77-FE56-4E69-89B7-FB4C8F15B8CE}" destId="{4115AF27-BD93-4A83-9253-D7114807ACC4}" srcOrd="8" destOrd="0" presId="urn:microsoft.com/office/officeart/2005/8/layout/target3"/>
    <dgm:cxn modelId="{07896518-11A5-41C0-B75A-CE9D94849669}" type="presParOf" srcId="{3AEBBE77-FE56-4E69-89B7-FB4C8F15B8CE}" destId="{5B29EBF1-3B1C-4DEA-8359-0534368938BC}" srcOrd="9" destOrd="0" presId="urn:microsoft.com/office/officeart/2005/8/layout/target3"/>
    <dgm:cxn modelId="{7B18E70D-CEC5-428B-9D98-D6C669E6B46B}" type="presParOf" srcId="{3AEBBE77-FE56-4E69-89B7-FB4C8F15B8CE}" destId="{3C8332A5-08C8-4126-B273-70AA6BCE338E}" srcOrd="10" destOrd="0" presId="urn:microsoft.com/office/officeart/2005/8/layout/target3"/>
    <dgm:cxn modelId="{3DDC2CBB-2C6F-4AB7-ABDA-2B9F4808AC59}" type="presParOf" srcId="{3AEBBE77-FE56-4E69-89B7-FB4C8F15B8CE}" destId="{CF3C8E5E-4B34-4EB1-AF92-0BA8C90BBEA6}" srcOrd="11" destOrd="0" presId="urn:microsoft.com/office/officeart/2005/8/layout/target3"/>
    <dgm:cxn modelId="{7051A9D9-3F08-4DAD-90FD-5FAAD183F396}" type="presParOf" srcId="{3AEBBE77-FE56-4E69-89B7-FB4C8F15B8CE}" destId="{71BE0392-9DEB-48C2-BCFB-FBD9833C313E}" srcOrd="12" destOrd="0" presId="urn:microsoft.com/office/officeart/2005/8/layout/target3"/>
    <dgm:cxn modelId="{0D17BFCC-9ED7-450F-AC35-18A2D598C250}" type="presParOf" srcId="{3AEBBE77-FE56-4E69-89B7-FB4C8F15B8CE}" destId="{093C93B2-C0D0-4F55-A391-600750BC9052}" srcOrd="13" destOrd="0" presId="urn:microsoft.com/office/officeart/2005/8/layout/target3"/>
    <dgm:cxn modelId="{CBCDBACC-EF31-4C0D-BE06-445ED4E2B3A3}" type="presParOf" srcId="{3AEBBE77-FE56-4E69-89B7-FB4C8F15B8CE}" destId="{B1DF1238-D837-4606-A041-32512988636A}" srcOrd="14" destOrd="0" presId="urn:microsoft.com/office/officeart/2005/8/layout/target3"/>
    <dgm:cxn modelId="{4C508726-6136-4628-B065-A1626B47E315}" type="presParOf" srcId="{3AEBBE77-FE56-4E69-89B7-FB4C8F15B8CE}" destId="{6EA7D663-7B39-42DB-975C-5C444F6CC701}" srcOrd="15" destOrd="0" presId="urn:microsoft.com/office/officeart/2005/8/layout/target3"/>
    <dgm:cxn modelId="{CF34DCB7-B7D9-4742-95AA-B2E1704F2DD4}" type="presParOf" srcId="{3AEBBE77-FE56-4E69-89B7-FB4C8F15B8CE}" destId="{BF18AC22-7F26-45FC-A6F3-DE75C87AFBB8}" srcOrd="16" destOrd="0" presId="urn:microsoft.com/office/officeart/2005/8/layout/target3"/>
    <dgm:cxn modelId="{D3939675-242F-41B1-B045-5929AF7E3B9B}" type="presParOf" srcId="{3AEBBE77-FE56-4E69-89B7-FB4C8F15B8CE}" destId="{7C09783B-FCF4-4017-9FDC-E88608AEA952}" srcOrd="17" destOrd="0" presId="urn:microsoft.com/office/officeart/2005/8/layout/target3"/>
    <dgm:cxn modelId="{4B1C9358-13F0-4BDF-93F7-BE22011F0045}" type="presParOf" srcId="{3AEBBE77-FE56-4E69-89B7-FB4C8F15B8CE}" destId="{D4870BFA-878C-480C-B749-0291B4F13743}" srcOrd="18" destOrd="0" presId="urn:microsoft.com/office/officeart/2005/8/layout/target3"/>
    <dgm:cxn modelId="{B8BA0B85-5743-4743-9171-7A0E92676C56}" type="presParOf" srcId="{3AEBBE77-FE56-4E69-89B7-FB4C8F15B8CE}" destId="{1A40DB25-968D-4512-AA9A-0C359BFA83C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62518-6821-45F3-88DA-42B70761332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5CB5C3E-4520-4D3D-A09F-DC114007FA25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D969B079-8EDF-4923-B05B-3145C7E03354}" type="parTrans" cxnId="{9EA8E98D-C6F9-478E-B6FF-7DCBB1A13619}">
      <dgm:prSet/>
      <dgm:spPr/>
      <dgm:t>
        <a:bodyPr/>
        <a:lstStyle/>
        <a:p>
          <a:endParaRPr lang="en-US"/>
        </a:p>
      </dgm:t>
    </dgm:pt>
    <dgm:pt modelId="{436BD8B5-2EC1-4374-8266-D7D4B9881715}" type="sibTrans" cxnId="{9EA8E98D-C6F9-478E-B6FF-7DCBB1A13619}">
      <dgm:prSet/>
      <dgm:spPr/>
      <dgm:t>
        <a:bodyPr/>
        <a:lstStyle/>
        <a:p>
          <a:endParaRPr lang="en-US"/>
        </a:p>
      </dgm:t>
    </dgm:pt>
    <dgm:pt modelId="{75CD22A2-2A65-4E78-9FED-53B6AF4243FA}">
      <dgm:prSet phldrT="[Text]"/>
      <dgm:spPr/>
      <dgm:t>
        <a:bodyPr/>
        <a:lstStyle/>
        <a:p>
          <a:r>
            <a:rPr lang="en-US" dirty="0" smtClean="0"/>
            <a:t>Thefts are most likely near residence halls</a:t>
          </a:r>
          <a:endParaRPr lang="en-US" dirty="0"/>
        </a:p>
      </dgm:t>
    </dgm:pt>
    <dgm:pt modelId="{51F0784C-1EED-495E-9864-729101C2B889}" type="parTrans" cxnId="{B90CDEA9-8730-402C-BF10-2377F3260B78}">
      <dgm:prSet/>
      <dgm:spPr/>
      <dgm:t>
        <a:bodyPr/>
        <a:lstStyle/>
        <a:p>
          <a:endParaRPr lang="en-US"/>
        </a:p>
      </dgm:t>
    </dgm:pt>
    <dgm:pt modelId="{8E6741B8-8D72-4F67-BC47-1404D2F61016}" type="sibTrans" cxnId="{B90CDEA9-8730-402C-BF10-2377F3260B78}">
      <dgm:prSet/>
      <dgm:spPr/>
      <dgm:t>
        <a:bodyPr/>
        <a:lstStyle/>
        <a:p>
          <a:endParaRPr lang="en-US"/>
        </a:p>
      </dgm:t>
    </dgm:pt>
    <dgm:pt modelId="{F8C24DBB-F416-401A-8E76-17D9675C992D}">
      <dgm:prSet phldrT="[Text]"/>
      <dgm:spPr/>
      <dgm:t>
        <a:bodyPr/>
        <a:lstStyle/>
        <a:p>
          <a:r>
            <a:rPr lang="en-US" dirty="0" smtClean="0"/>
            <a:t>Awareness</a:t>
          </a:r>
          <a:endParaRPr lang="en-US" dirty="0"/>
        </a:p>
      </dgm:t>
    </dgm:pt>
    <dgm:pt modelId="{7142C98B-7A7B-486F-A4EF-F59BA5F6AA30}" type="parTrans" cxnId="{BA70343C-6303-406C-9B87-EA7CFF541204}">
      <dgm:prSet/>
      <dgm:spPr/>
      <dgm:t>
        <a:bodyPr/>
        <a:lstStyle/>
        <a:p>
          <a:endParaRPr lang="en-US"/>
        </a:p>
      </dgm:t>
    </dgm:pt>
    <dgm:pt modelId="{68361A03-20BB-4C3E-8C53-730D01EE236B}" type="sibTrans" cxnId="{BA70343C-6303-406C-9B87-EA7CFF541204}">
      <dgm:prSet/>
      <dgm:spPr/>
      <dgm:t>
        <a:bodyPr/>
        <a:lstStyle/>
        <a:p>
          <a:endParaRPr lang="en-US"/>
        </a:p>
      </dgm:t>
    </dgm:pt>
    <dgm:pt modelId="{C092B2D7-4B9D-4135-8419-8903EA954B59}">
      <dgm:prSet phldrT="[Text]"/>
      <dgm:spPr/>
      <dgm:t>
        <a:bodyPr/>
        <a:lstStyle/>
        <a:p>
          <a:r>
            <a:rPr lang="en-US" dirty="0" smtClean="0"/>
            <a:t>Freshmen may not realize need for U-locks. Some people lock bikes to bushes, etc.</a:t>
          </a:r>
          <a:endParaRPr lang="en-US" dirty="0"/>
        </a:p>
      </dgm:t>
    </dgm:pt>
    <dgm:pt modelId="{A66E044E-1077-4AEF-A17A-BACFAC38111E}" type="parTrans" cxnId="{3D8F9076-7AA1-4020-A444-E3BC9C3D92A7}">
      <dgm:prSet/>
      <dgm:spPr/>
      <dgm:t>
        <a:bodyPr/>
        <a:lstStyle/>
        <a:p>
          <a:endParaRPr lang="en-US"/>
        </a:p>
      </dgm:t>
    </dgm:pt>
    <dgm:pt modelId="{CBAFC730-9E63-4494-85F6-E47C54D3ECBB}" type="sibTrans" cxnId="{3D8F9076-7AA1-4020-A444-E3BC9C3D92A7}">
      <dgm:prSet/>
      <dgm:spPr/>
      <dgm:t>
        <a:bodyPr/>
        <a:lstStyle/>
        <a:p>
          <a:endParaRPr lang="en-US"/>
        </a:p>
      </dgm:t>
    </dgm:pt>
    <dgm:pt modelId="{39FD973E-E37B-4B25-93B6-A90719D62ED9}">
      <dgm:prSet phldrT="[Text]"/>
      <dgm:spPr/>
      <dgm:t>
        <a:bodyPr/>
        <a:lstStyle/>
        <a:p>
          <a:r>
            <a:rPr lang="en-US" dirty="0" smtClean="0"/>
            <a:t>Gear</a:t>
          </a:r>
          <a:endParaRPr lang="en-US" dirty="0"/>
        </a:p>
      </dgm:t>
    </dgm:pt>
    <dgm:pt modelId="{793DCFE5-E057-4C00-AF51-15392C715AFB}" type="parTrans" cxnId="{098EDD98-9594-4D06-95BF-D30610F541EB}">
      <dgm:prSet/>
      <dgm:spPr/>
      <dgm:t>
        <a:bodyPr/>
        <a:lstStyle/>
        <a:p>
          <a:endParaRPr lang="en-US"/>
        </a:p>
      </dgm:t>
    </dgm:pt>
    <dgm:pt modelId="{DCB7451C-0C19-4D69-91C9-E0864D4E9522}" type="sibTrans" cxnId="{098EDD98-9594-4D06-95BF-D30610F541EB}">
      <dgm:prSet/>
      <dgm:spPr/>
      <dgm:t>
        <a:bodyPr/>
        <a:lstStyle/>
        <a:p>
          <a:endParaRPr lang="en-US"/>
        </a:p>
      </dgm:t>
    </dgm:pt>
    <dgm:pt modelId="{A0168C59-166F-40D6-A4AB-112093F70B48}">
      <dgm:prSet phldrT="[Text]"/>
      <dgm:spPr/>
      <dgm:t>
        <a:bodyPr/>
        <a:lstStyle/>
        <a:p>
          <a:r>
            <a:rPr lang="en-US" dirty="0" smtClean="0"/>
            <a:t>Many bikes still are not locked with U-Locks</a:t>
          </a:r>
          <a:endParaRPr lang="en-US" dirty="0"/>
        </a:p>
      </dgm:t>
    </dgm:pt>
    <dgm:pt modelId="{7329B8DD-C2B0-4E81-837B-99FC9F9CE007}" type="parTrans" cxnId="{EF6631B9-6097-4131-A577-B92D97756F7A}">
      <dgm:prSet/>
      <dgm:spPr/>
      <dgm:t>
        <a:bodyPr/>
        <a:lstStyle/>
        <a:p>
          <a:endParaRPr lang="en-US"/>
        </a:p>
      </dgm:t>
    </dgm:pt>
    <dgm:pt modelId="{8199E8D7-03B3-44CC-91E0-9D328C9AD4C9}" type="sibTrans" cxnId="{EF6631B9-6097-4131-A577-B92D97756F7A}">
      <dgm:prSet/>
      <dgm:spPr/>
      <dgm:t>
        <a:bodyPr/>
        <a:lstStyle/>
        <a:p>
          <a:endParaRPr lang="en-US"/>
        </a:p>
      </dgm:t>
    </dgm:pt>
    <dgm:pt modelId="{CC0F4EA3-7784-46B3-8F8E-D8073D145616}">
      <dgm:prSet phldrT="[Text]"/>
      <dgm:spPr/>
      <dgm:t>
        <a:bodyPr/>
        <a:lstStyle/>
        <a:p>
          <a:r>
            <a:rPr lang="en-US" dirty="0" smtClean="0"/>
            <a:t>Timing</a:t>
          </a:r>
          <a:endParaRPr lang="en-US" dirty="0"/>
        </a:p>
      </dgm:t>
    </dgm:pt>
    <dgm:pt modelId="{8CD29653-676F-49B6-BB0E-FDC5F6889B25}" type="parTrans" cxnId="{BBC1255B-60A0-4B33-8277-BEBBB7877162}">
      <dgm:prSet/>
      <dgm:spPr/>
      <dgm:t>
        <a:bodyPr/>
        <a:lstStyle/>
        <a:p>
          <a:endParaRPr lang="en-US"/>
        </a:p>
      </dgm:t>
    </dgm:pt>
    <dgm:pt modelId="{255AA6E5-2221-4147-8DF0-A91CC9915098}" type="sibTrans" cxnId="{BBC1255B-60A0-4B33-8277-BEBBB7877162}">
      <dgm:prSet/>
      <dgm:spPr/>
      <dgm:t>
        <a:bodyPr/>
        <a:lstStyle/>
        <a:p>
          <a:endParaRPr lang="en-US"/>
        </a:p>
      </dgm:t>
    </dgm:pt>
    <dgm:pt modelId="{A54171B0-A35E-45C1-9273-2C2A6C3BFC9A}">
      <dgm:prSet phldrT="[Text]"/>
      <dgm:spPr/>
      <dgm:t>
        <a:bodyPr/>
        <a:lstStyle/>
        <a:p>
          <a:r>
            <a:rPr lang="en-US" dirty="0" smtClean="0"/>
            <a:t>Most bikes are stolen in the fall with 30% of all thefts occurring in September.</a:t>
          </a:r>
          <a:endParaRPr lang="en-US" dirty="0"/>
        </a:p>
      </dgm:t>
    </dgm:pt>
    <dgm:pt modelId="{90E50B1F-6D57-462E-82B8-26DB90C21C5F}" type="parTrans" cxnId="{0F9BA08B-59DF-4CF4-A0C7-2BC1482EBCA7}">
      <dgm:prSet/>
      <dgm:spPr/>
      <dgm:t>
        <a:bodyPr/>
        <a:lstStyle/>
        <a:p>
          <a:endParaRPr lang="en-US"/>
        </a:p>
      </dgm:t>
    </dgm:pt>
    <dgm:pt modelId="{55C359BB-2F32-4E2A-B3EF-67588AF4ECFE}" type="sibTrans" cxnId="{0F9BA08B-59DF-4CF4-A0C7-2BC1482EBCA7}">
      <dgm:prSet/>
      <dgm:spPr/>
      <dgm:t>
        <a:bodyPr/>
        <a:lstStyle/>
        <a:p>
          <a:endParaRPr lang="en-US"/>
        </a:p>
      </dgm:t>
    </dgm:pt>
    <dgm:pt modelId="{7DDF70F7-EDEB-4A51-9791-2CC4B954EA06}" type="pres">
      <dgm:prSet presAssocID="{8E562518-6821-45F3-88DA-42B7076133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9B62D5-09F8-4A87-BEB6-81AEF0A85C09}" type="pres">
      <dgm:prSet presAssocID="{B5CB5C3E-4520-4D3D-A09F-DC114007FA25}" presName="parentLin" presStyleCnt="0"/>
      <dgm:spPr/>
    </dgm:pt>
    <dgm:pt modelId="{0CE2683B-96AD-442F-B5D4-C8B57EA9D075}" type="pres">
      <dgm:prSet presAssocID="{B5CB5C3E-4520-4D3D-A09F-DC114007FA2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B5277C4-3152-4660-B914-473A2043F153}" type="pres">
      <dgm:prSet presAssocID="{B5CB5C3E-4520-4D3D-A09F-DC114007FA2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19ED-09CF-4DCA-860D-99D64D4C2F4E}" type="pres">
      <dgm:prSet presAssocID="{B5CB5C3E-4520-4D3D-A09F-DC114007FA25}" presName="negativeSpace" presStyleCnt="0"/>
      <dgm:spPr/>
    </dgm:pt>
    <dgm:pt modelId="{BC7EF0E9-F90C-4F2D-ACF9-5DFF7F4933CD}" type="pres">
      <dgm:prSet presAssocID="{B5CB5C3E-4520-4D3D-A09F-DC114007FA2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E1BB6-9BC6-48F6-B137-D975D11440A5}" type="pres">
      <dgm:prSet presAssocID="{436BD8B5-2EC1-4374-8266-D7D4B9881715}" presName="spaceBetweenRectangles" presStyleCnt="0"/>
      <dgm:spPr/>
    </dgm:pt>
    <dgm:pt modelId="{A0041AC6-81DA-49D3-B78E-6F98787D9A65}" type="pres">
      <dgm:prSet presAssocID="{F8C24DBB-F416-401A-8E76-17D9675C992D}" presName="parentLin" presStyleCnt="0"/>
      <dgm:spPr/>
    </dgm:pt>
    <dgm:pt modelId="{B01A0B13-2E45-4CA8-8287-005FC21EDFB7}" type="pres">
      <dgm:prSet presAssocID="{F8C24DBB-F416-401A-8E76-17D9675C992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F397AFB-7B1C-47DA-A065-F3F665E16716}" type="pres">
      <dgm:prSet presAssocID="{F8C24DBB-F416-401A-8E76-17D9675C99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ADF5C-AA6A-4DF5-94D8-834291D0CDF5}" type="pres">
      <dgm:prSet presAssocID="{F8C24DBB-F416-401A-8E76-17D9675C992D}" presName="negativeSpace" presStyleCnt="0"/>
      <dgm:spPr/>
    </dgm:pt>
    <dgm:pt modelId="{E7CC1564-B16C-43BD-B86D-4C35B26BBF5C}" type="pres">
      <dgm:prSet presAssocID="{F8C24DBB-F416-401A-8E76-17D9675C992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4D28B-4E54-4D39-A8F9-405C313CB6C6}" type="pres">
      <dgm:prSet presAssocID="{68361A03-20BB-4C3E-8C53-730D01EE236B}" presName="spaceBetweenRectangles" presStyleCnt="0"/>
      <dgm:spPr/>
    </dgm:pt>
    <dgm:pt modelId="{292B8CDA-8707-4688-BC66-94CD70C1CC94}" type="pres">
      <dgm:prSet presAssocID="{39FD973E-E37B-4B25-93B6-A90719D62ED9}" presName="parentLin" presStyleCnt="0"/>
      <dgm:spPr/>
    </dgm:pt>
    <dgm:pt modelId="{E4717B5C-3765-4F2F-B385-00A3E45FCBBA}" type="pres">
      <dgm:prSet presAssocID="{39FD973E-E37B-4B25-93B6-A90719D62ED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77A9850-A2F7-417E-8A9C-48FF653F0E98}" type="pres">
      <dgm:prSet presAssocID="{39FD973E-E37B-4B25-93B6-A90719D62E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1D8F7-2AD9-48BB-89AB-8E4D66FFF190}" type="pres">
      <dgm:prSet presAssocID="{39FD973E-E37B-4B25-93B6-A90719D62ED9}" presName="negativeSpace" presStyleCnt="0"/>
      <dgm:spPr/>
    </dgm:pt>
    <dgm:pt modelId="{71F5F515-320F-46AE-AD7E-67D2231AF39F}" type="pres">
      <dgm:prSet presAssocID="{39FD973E-E37B-4B25-93B6-A90719D62ED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8089B-BA8B-4A76-B5C7-3F71FFD6D10A}" type="pres">
      <dgm:prSet presAssocID="{DCB7451C-0C19-4D69-91C9-E0864D4E9522}" presName="spaceBetweenRectangles" presStyleCnt="0"/>
      <dgm:spPr/>
    </dgm:pt>
    <dgm:pt modelId="{FC233F36-2FF3-4919-BC87-E8A0547FAB71}" type="pres">
      <dgm:prSet presAssocID="{CC0F4EA3-7784-46B3-8F8E-D8073D145616}" presName="parentLin" presStyleCnt="0"/>
      <dgm:spPr/>
    </dgm:pt>
    <dgm:pt modelId="{0369939E-208B-48A9-B6BC-49AA3504C90D}" type="pres">
      <dgm:prSet presAssocID="{CC0F4EA3-7784-46B3-8F8E-D8073D14561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B9852FF-66BC-40E5-A5E8-5D062D1ADB65}" type="pres">
      <dgm:prSet presAssocID="{CC0F4EA3-7784-46B3-8F8E-D8073D1456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6A18A-58EE-4AFD-9B8A-6B5B931DB5EC}" type="pres">
      <dgm:prSet presAssocID="{CC0F4EA3-7784-46B3-8F8E-D8073D145616}" presName="negativeSpace" presStyleCnt="0"/>
      <dgm:spPr/>
    </dgm:pt>
    <dgm:pt modelId="{E8FDA035-D1F3-4FAA-AC8F-F9CD8EBE5199}" type="pres">
      <dgm:prSet presAssocID="{CC0F4EA3-7784-46B3-8F8E-D8073D14561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8F9076-7AA1-4020-A444-E3BC9C3D92A7}" srcId="{F8C24DBB-F416-401A-8E76-17D9675C992D}" destId="{C092B2D7-4B9D-4135-8419-8903EA954B59}" srcOrd="0" destOrd="0" parTransId="{A66E044E-1077-4AEF-A17A-BACFAC38111E}" sibTransId="{CBAFC730-9E63-4494-85F6-E47C54D3ECBB}"/>
    <dgm:cxn modelId="{9491CDC6-7F9E-41B4-9722-03C4E17EB3C2}" type="presOf" srcId="{F8C24DBB-F416-401A-8E76-17D9675C992D}" destId="{B01A0B13-2E45-4CA8-8287-005FC21EDFB7}" srcOrd="0" destOrd="0" presId="urn:microsoft.com/office/officeart/2005/8/layout/list1"/>
    <dgm:cxn modelId="{EF6631B9-6097-4131-A577-B92D97756F7A}" srcId="{39FD973E-E37B-4B25-93B6-A90719D62ED9}" destId="{A0168C59-166F-40D6-A4AB-112093F70B48}" srcOrd="0" destOrd="0" parTransId="{7329B8DD-C2B0-4E81-837B-99FC9F9CE007}" sibTransId="{8199E8D7-03B3-44CC-91E0-9D328C9AD4C9}"/>
    <dgm:cxn modelId="{BE6D4618-941F-4D4A-AB27-3C92A3FB667D}" type="presOf" srcId="{39FD973E-E37B-4B25-93B6-A90719D62ED9}" destId="{E4717B5C-3765-4F2F-B385-00A3E45FCBBA}" srcOrd="0" destOrd="0" presId="urn:microsoft.com/office/officeart/2005/8/layout/list1"/>
    <dgm:cxn modelId="{3DACB805-F9C6-482F-9BFB-DB91BE734906}" type="presOf" srcId="{B5CB5C3E-4520-4D3D-A09F-DC114007FA25}" destId="{5B5277C4-3152-4660-B914-473A2043F153}" srcOrd="1" destOrd="0" presId="urn:microsoft.com/office/officeart/2005/8/layout/list1"/>
    <dgm:cxn modelId="{C5E619F3-2DD2-4604-992C-16E0134C1527}" type="presOf" srcId="{B5CB5C3E-4520-4D3D-A09F-DC114007FA25}" destId="{0CE2683B-96AD-442F-B5D4-C8B57EA9D075}" srcOrd="0" destOrd="0" presId="urn:microsoft.com/office/officeart/2005/8/layout/list1"/>
    <dgm:cxn modelId="{B90CDEA9-8730-402C-BF10-2377F3260B78}" srcId="{B5CB5C3E-4520-4D3D-A09F-DC114007FA25}" destId="{75CD22A2-2A65-4E78-9FED-53B6AF4243FA}" srcOrd="0" destOrd="0" parTransId="{51F0784C-1EED-495E-9864-729101C2B889}" sibTransId="{8E6741B8-8D72-4F67-BC47-1404D2F61016}"/>
    <dgm:cxn modelId="{031D8D23-51A4-4997-B77E-AF30E773DFAF}" type="presOf" srcId="{A54171B0-A35E-45C1-9273-2C2A6C3BFC9A}" destId="{E8FDA035-D1F3-4FAA-AC8F-F9CD8EBE5199}" srcOrd="0" destOrd="0" presId="urn:microsoft.com/office/officeart/2005/8/layout/list1"/>
    <dgm:cxn modelId="{0F9BA08B-59DF-4CF4-A0C7-2BC1482EBCA7}" srcId="{CC0F4EA3-7784-46B3-8F8E-D8073D145616}" destId="{A54171B0-A35E-45C1-9273-2C2A6C3BFC9A}" srcOrd="0" destOrd="0" parTransId="{90E50B1F-6D57-462E-82B8-26DB90C21C5F}" sibTransId="{55C359BB-2F32-4E2A-B3EF-67588AF4ECFE}"/>
    <dgm:cxn modelId="{F82DB5CF-45EF-494E-9AB0-83597CEC4A32}" type="presOf" srcId="{F8C24DBB-F416-401A-8E76-17D9675C992D}" destId="{9F397AFB-7B1C-47DA-A065-F3F665E16716}" srcOrd="1" destOrd="0" presId="urn:microsoft.com/office/officeart/2005/8/layout/list1"/>
    <dgm:cxn modelId="{2E8B79A1-9FBE-403A-809D-A5401C542751}" type="presOf" srcId="{CC0F4EA3-7784-46B3-8F8E-D8073D145616}" destId="{0369939E-208B-48A9-B6BC-49AA3504C90D}" srcOrd="0" destOrd="0" presId="urn:microsoft.com/office/officeart/2005/8/layout/list1"/>
    <dgm:cxn modelId="{BCAF53D9-06E8-499A-84CF-41D8387275F8}" type="presOf" srcId="{75CD22A2-2A65-4E78-9FED-53B6AF4243FA}" destId="{BC7EF0E9-F90C-4F2D-ACF9-5DFF7F4933CD}" srcOrd="0" destOrd="0" presId="urn:microsoft.com/office/officeart/2005/8/layout/list1"/>
    <dgm:cxn modelId="{784411E4-7BC2-4EDC-8E9F-D2A5F1DB8299}" type="presOf" srcId="{39FD973E-E37B-4B25-93B6-A90719D62ED9}" destId="{F77A9850-A2F7-417E-8A9C-48FF653F0E98}" srcOrd="1" destOrd="0" presId="urn:microsoft.com/office/officeart/2005/8/layout/list1"/>
    <dgm:cxn modelId="{CF6A31EB-AC39-4212-97B8-7207E4370420}" type="presOf" srcId="{A0168C59-166F-40D6-A4AB-112093F70B48}" destId="{71F5F515-320F-46AE-AD7E-67D2231AF39F}" srcOrd="0" destOrd="0" presId="urn:microsoft.com/office/officeart/2005/8/layout/list1"/>
    <dgm:cxn modelId="{BBC1255B-60A0-4B33-8277-BEBBB7877162}" srcId="{8E562518-6821-45F3-88DA-42B707613324}" destId="{CC0F4EA3-7784-46B3-8F8E-D8073D145616}" srcOrd="3" destOrd="0" parTransId="{8CD29653-676F-49B6-BB0E-FDC5F6889B25}" sibTransId="{255AA6E5-2221-4147-8DF0-A91CC9915098}"/>
    <dgm:cxn modelId="{9EA8E98D-C6F9-478E-B6FF-7DCBB1A13619}" srcId="{8E562518-6821-45F3-88DA-42B707613324}" destId="{B5CB5C3E-4520-4D3D-A09F-DC114007FA25}" srcOrd="0" destOrd="0" parTransId="{D969B079-8EDF-4923-B05B-3145C7E03354}" sibTransId="{436BD8B5-2EC1-4374-8266-D7D4B9881715}"/>
    <dgm:cxn modelId="{D4A44BBF-0B12-4691-A56B-8EC1606BEE06}" type="presOf" srcId="{8E562518-6821-45F3-88DA-42B707613324}" destId="{7DDF70F7-EDEB-4A51-9791-2CC4B954EA06}" srcOrd="0" destOrd="0" presId="urn:microsoft.com/office/officeart/2005/8/layout/list1"/>
    <dgm:cxn modelId="{098EDD98-9594-4D06-95BF-D30610F541EB}" srcId="{8E562518-6821-45F3-88DA-42B707613324}" destId="{39FD973E-E37B-4B25-93B6-A90719D62ED9}" srcOrd="2" destOrd="0" parTransId="{793DCFE5-E057-4C00-AF51-15392C715AFB}" sibTransId="{DCB7451C-0C19-4D69-91C9-E0864D4E9522}"/>
    <dgm:cxn modelId="{40AF1DF8-D0F9-4970-B6D0-7283B6660A3F}" type="presOf" srcId="{C092B2D7-4B9D-4135-8419-8903EA954B59}" destId="{E7CC1564-B16C-43BD-B86D-4C35B26BBF5C}" srcOrd="0" destOrd="0" presId="urn:microsoft.com/office/officeart/2005/8/layout/list1"/>
    <dgm:cxn modelId="{BA70343C-6303-406C-9B87-EA7CFF541204}" srcId="{8E562518-6821-45F3-88DA-42B707613324}" destId="{F8C24DBB-F416-401A-8E76-17D9675C992D}" srcOrd="1" destOrd="0" parTransId="{7142C98B-7A7B-486F-A4EF-F59BA5F6AA30}" sibTransId="{68361A03-20BB-4C3E-8C53-730D01EE236B}"/>
    <dgm:cxn modelId="{9EC65A85-74EC-44A4-A60D-DEB874AD265A}" type="presOf" srcId="{CC0F4EA3-7784-46B3-8F8E-D8073D145616}" destId="{AB9852FF-66BC-40E5-A5E8-5D062D1ADB65}" srcOrd="1" destOrd="0" presId="urn:microsoft.com/office/officeart/2005/8/layout/list1"/>
    <dgm:cxn modelId="{08F1C4E6-32AC-4455-AAF2-8CF8A1B351EA}" type="presParOf" srcId="{7DDF70F7-EDEB-4A51-9791-2CC4B954EA06}" destId="{459B62D5-09F8-4A87-BEB6-81AEF0A85C09}" srcOrd="0" destOrd="0" presId="urn:microsoft.com/office/officeart/2005/8/layout/list1"/>
    <dgm:cxn modelId="{E8CAC0C1-284F-4ED3-A21D-7EE207464941}" type="presParOf" srcId="{459B62D5-09F8-4A87-BEB6-81AEF0A85C09}" destId="{0CE2683B-96AD-442F-B5D4-C8B57EA9D075}" srcOrd="0" destOrd="0" presId="urn:microsoft.com/office/officeart/2005/8/layout/list1"/>
    <dgm:cxn modelId="{B9DCF748-4DEC-4ADE-B922-9130897A70DE}" type="presParOf" srcId="{459B62D5-09F8-4A87-BEB6-81AEF0A85C09}" destId="{5B5277C4-3152-4660-B914-473A2043F153}" srcOrd="1" destOrd="0" presId="urn:microsoft.com/office/officeart/2005/8/layout/list1"/>
    <dgm:cxn modelId="{EFF18822-AE45-4393-9174-6C8779FE6F1C}" type="presParOf" srcId="{7DDF70F7-EDEB-4A51-9791-2CC4B954EA06}" destId="{7CD319ED-09CF-4DCA-860D-99D64D4C2F4E}" srcOrd="1" destOrd="0" presId="urn:microsoft.com/office/officeart/2005/8/layout/list1"/>
    <dgm:cxn modelId="{72526D22-59D7-407C-BA15-2A8AC1F9BBD8}" type="presParOf" srcId="{7DDF70F7-EDEB-4A51-9791-2CC4B954EA06}" destId="{BC7EF0E9-F90C-4F2D-ACF9-5DFF7F4933CD}" srcOrd="2" destOrd="0" presId="urn:microsoft.com/office/officeart/2005/8/layout/list1"/>
    <dgm:cxn modelId="{64CEA243-167C-4B38-80C8-024F9601E1FF}" type="presParOf" srcId="{7DDF70F7-EDEB-4A51-9791-2CC4B954EA06}" destId="{0A5E1BB6-9BC6-48F6-B137-D975D11440A5}" srcOrd="3" destOrd="0" presId="urn:microsoft.com/office/officeart/2005/8/layout/list1"/>
    <dgm:cxn modelId="{3C7DAFA8-68DD-4279-8215-6B4FC4759A21}" type="presParOf" srcId="{7DDF70F7-EDEB-4A51-9791-2CC4B954EA06}" destId="{A0041AC6-81DA-49D3-B78E-6F98787D9A65}" srcOrd="4" destOrd="0" presId="urn:microsoft.com/office/officeart/2005/8/layout/list1"/>
    <dgm:cxn modelId="{402CA6CF-8BA0-4A52-86AE-F0454FC94FBA}" type="presParOf" srcId="{A0041AC6-81DA-49D3-B78E-6F98787D9A65}" destId="{B01A0B13-2E45-4CA8-8287-005FC21EDFB7}" srcOrd="0" destOrd="0" presId="urn:microsoft.com/office/officeart/2005/8/layout/list1"/>
    <dgm:cxn modelId="{5E02A215-5315-4D9C-A4B5-2DB6DA03F854}" type="presParOf" srcId="{A0041AC6-81DA-49D3-B78E-6F98787D9A65}" destId="{9F397AFB-7B1C-47DA-A065-F3F665E16716}" srcOrd="1" destOrd="0" presId="urn:microsoft.com/office/officeart/2005/8/layout/list1"/>
    <dgm:cxn modelId="{2B45A6D3-238E-49FF-8F7A-B7FB4A26A1D5}" type="presParOf" srcId="{7DDF70F7-EDEB-4A51-9791-2CC4B954EA06}" destId="{20CADF5C-AA6A-4DF5-94D8-834291D0CDF5}" srcOrd="5" destOrd="0" presId="urn:microsoft.com/office/officeart/2005/8/layout/list1"/>
    <dgm:cxn modelId="{43FF634C-018D-4791-B336-16B7676DC14A}" type="presParOf" srcId="{7DDF70F7-EDEB-4A51-9791-2CC4B954EA06}" destId="{E7CC1564-B16C-43BD-B86D-4C35B26BBF5C}" srcOrd="6" destOrd="0" presId="urn:microsoft.com/office/officeart/2005/8/layout/list1"/>
    <dgm:cxn modelId="{F15461C4-ED93-4727-87D4-2CFE32275428}" type="presParOf" srcId="{7DDF70F7-EDEB-4A51-9791-2CC4B954EA06}" destId="{11D4D28B-4E54-4D39-A8F9-405C313CB6C6}" srcOrd="7" destOrd="0" presId="urn:microsoft.com/office/officeart/2005/8/layout/list1"/>
    <dgm:cxn modelId="{37336C79-BD05-4ABC-91F6-AF82FE76B805}" type="presParOf" srcId="{7DDF70F7-EDEB-4A51-9791-2CC4B954EA06}" destId="{292B8CDA-8707-4688-BC66-94CD70C1CC94}" srcOrd="8" destOrd="0" presId="urn:microsoft.com/office/officeart/2005/8/layout/list1"/>
    <dgm:cxn modelId="{25F49F6E-1593-4609-8FE5-1ABAF023E331}" type="presParOf" srcId="{292B8CDA-8707-4688-BC66-94CD70C1CC94}" destId="{E4717B5C-3765-4F2F-B385-00A3E45FCBBA}" srcOrd="0" destOrd="0" presId="urn:microsoft.com/office/officeart/2005/8/layout/list1"/>
    <dgm:cxn modelId="{F012F12C-7410-4F62-8B09-EF293473FF9F}" type="presParOf" srcId="{292B8CDA-8707-4688-BC66-94CD70C1CC94}" destId="{F77A9850-A2F7-417E-8A9C-48FF653F0E98}" srcOrd="1" destOrd="0" presId="urn:microsoft.com/office/officeart/2005/8/layout/list1"/>
    <dgm:cxn modelId="{E27C43B7-7207-49BE-A9DC-2E2984A973BF}" type="presParOf" srcId="{7DDF70F7-EDEB-4A51-9791-2CC4B954EA06}" destId="{C351D8F7-2AD9-48BB-89AB-8E4D66FFF190}" srcOrd="9" destOrd="0" presId="urn:microsoft.com/office/officeart/2005/8/layout/list1"/>
    <dgm:cxn modelId="{81A8CC42-5A54-46FA-8913-C60E482B0C2E}" type="presParOf" srcId="{7DDF70F7-EDEB-4A51-9791-2CC4B954EA06}" destId="{71F5F515-320F-46AE-AD7E-67D2231AF39F}" srcOrd="10" destOrd="0" presId="urn:microsoft.com/office/officeart/2005/8/layout/list1"/>
    <dgm:cxn modelId="{E1BAC6F6-A32E-4733-B750-CA87DBD57AA8}" type="presParOf" srcId="{7DDF70F7-EDEB-4A51-9791-2CC4B954EA06}" destId="{8178089B-BA8B-4A76-B5C7-3F71FFD6D10A}" srcOrd="11" destOrd="0" presId="urn:microsoft.com/office/officeart/2005/8/layout/list1"/>
    <dgm:cxn modelId="{C589C10A-4531-4C35-898B-8CF1C89AA663}" type="presParOf" srcId="{7DDF70F7-EDEB-4A51-9791-2CC4B954EA06}" destId="{FC233F36-2FF3-4919-BC87-E8A0547FAB71}" srcOrd="12" destOrd="0" presId="urn:microsoft.com/office/officeart/2005/8/layout/list1"/>
    <dgm:cxn modelId="{6C62B008-2A4F-4C16-B65B-AFAF2D734D01}" type="presParOf" srcId="{FC233F36-2FF3-4919-BC87-E8A0547FAB71}" destId="{0369939E-208B-48A9-B6BC-49AA3504C90D}" srcOrd="0" destOrd="0" presId="urn:microsoft.com/office/officeart/2005/8/layout/list1"/>
    <dgm:cxn modelId="{D2063912-6896-4F23-9799-FC76746E153F}" type="presParOf" srcId="{FC233F36-2FF3-4919-BC87-E8A0547FAB71}" destId="{AB9852FF-66BC-40E5-A5E8-5D062D1ADB65}" srcOrd="1" destOrd="0" presId="urn:microsoft.com/office/officeart/2005/8/layout/list1"/>
    <dgm:cxn modelId="{68A99918-9F8C-4B47-968F-4FB6369E6FE7}" type="presParOf" srcId="{7DDF70F7-EDEB-4A51-9791-2CC4B954EA06}" destId="{A7B6A18A-58EE-4AFD-9B8A-6B5B931DB5EC}" srcOrd="13" destOrd="0" presId="urn:microsoft.com/office/officeart/2005/8/layout/list1"/>
    <dgm:cxn modelId="{E4058E5D-04DB-4743-B595-4AF43BEFBC3B}" type="presParOf" srcId="{7DDF70F7-EDEB-4A51-9791-2CC4B954EA06}" destId="{E8FDA035-D1F3-4FAA-AC8F-F9CD8EBE51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5E0C0F-64B7-4F90-BA22-C48CEEAA066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24DCAD-8B8C-415D-814E-9BCF944B02C3}">
      <dgm:prSet phldrT="[Text]"/>
      <dgm:spPr/>
      <dgm:t>
        <a:bodyPr/>
        <a:lstStyle/>
        <a:p>
          <a:r>
            <a:rPr lang="en-US" dirty="0" smtClean="0"/>
            <a:t>Bike Shop</a:t>
          </a:r>
          <a:endParaRPr lang="en-US" dirty="0"/>
        </a:p>
      </dgm:t>
    </dgm:pt>
    <dgm:pt modelId="{1E3B0F33-7201-435C-A58E-FE7CA267F253}" type="parTrans" cxnId="{AA928282-7CD0-4F52-B239-6FEE375DAAC6}">
      <dgm:prSet/>
      <dgm:spPr/>
      <dgm:t>
        <a:bodyPr/>
        <a:lstStyle/>
        <a:p>
          <a:endParaRPr lang="en-US"/>
        </a:p>
      </dgm:t>
    </dgm:pt>
    <dgm:pt modelId="{B0A36536-E169-4E64-B898-EA812008443F}" type="sibTrans" cxnId="{AA928282-7CD0-4F52-B239-6FEE375DAAC6}">
      <dgm:prSet/>
      <dgm:spPr/>
      <dgm:t>
        <a:bodyPr/>
        <a:lstStyle/>
        <a:p>
          <a:endParaRPr lang="en-US"/>
        </a:p>
      </dgm:t>
    </dgm:pt>
    <dgm:pt modelId="{05E66C65-9013-4347-9378-55990DCF6B56}">
      <dgm:prSet phldrT="[Text]"/>
      <dgm:spPr/>
      <dgm:t>
        <a:bodyPr/>
        <a:lstStyle/>
        <a:p>
          <a:r>
            <a:rPr lang="en-US" dirty="0" smtClean="0"/>
            <a:t>BikeUMD/DOTS</a:t>
          </a:r>
          <a:endParaRPr lang="en-US" dirty="0"/>
        </a:p>
      </dgm:t>
    </dgm:pt>
    <dgm:pt modelId="{07D65287-17B9-4AFC-9CFD-430A6B3AEC85}" type="parTrans" cxnId="{73D7A35A-8F95-496B-8921-85C8E95E8012}">
      <dgm:prSet/>
      <dgm:spPr/>
      <dgm:t>
        <a:bodyPr/>
        <a:lstStyle/>
        <a:p>
          <a:endParaRPr lang="en-US"/>
        </a:p>
      </dgm:t>
    </dgm:pt>
    <dgm:pt modelId="{5349A964-26E5-4950-B45C-B39CD7106CD8}" type="sibTrans" cxnId="{73D7A35A-8F95-496B-8921-85C8E95E8012}">
      <dgm:prSet/>
      <dgm:spPr/>
      <dgm:t>
        <a:bodyPr/>
        <a:lstStyle/>
        <a:p>
          <a:endParaRPr lang="en-US"/>
        </a:p>
      </dgm:t>
    </dgm:pt>
    <dgm:pt modelId="{16F173A2-E405-49BF-9A29-77E2FF6599D7}">
      <dgm:prSet phldrT="[Text]"/>
      <dgm:spPr/>
      <dgm:t>
        <a:bodyPr/>
        <a:lstStyle/>
        <a:p>
          <a:r>
            <a:rPr lang="en-US" dirty="0" smtClean="0"/>
            <a:t>Bike Maintenance</a:t>
          </a:r>
          <a:endParaRPr lang="en-US" dirty="0"/>
        </a:p>
      </dgm:t>
    </dgm:pt>
    <dgm:pt modelId="{7201787E-1DB1-40C4-B3DA-283656855556}" type="parTrans" cxnId="{45DD4546-14DE-4507-AC38-8E9847A05B78}">
      <dgm:prSet/>
      <dgm:spPr/>
      <dgm:t>
        <a:bodyPr/>
        <a:lstStyle/>
        <a:p>
          <a:endParaRPr lang="en-US"/>
        </a:p>
      </dgm:t>
    </dgm:pt>
    <dgm:pt modelId="{AF8C70F2-2A04-4A11-8D87-56BD826E6DA7}" type="sibTrans" cxnId="{45DD4546-14DE-4507-AC38-8E9847A05B78}">
      <dgm:prSet/>
      <dgm:spPr/>
      <dgm:t>
        <a:bodyPr/>
        <a:lstStyle/>
        <a:p>
          <a:endParaRPr lang="en-US"/>
        </a:p>
      </dgm:t>
    </dgm:pt>
    <dgm:pt modelId="{F3F2BB5C-FA66-43D6-87B2-C656C6864291}">
      <dgm:prSet phldrT="[Text]"/>
      <dgm:spPr/>
      <dgm:t>
        <a:bodyPr/>
        <a:lstStyle/>
        <a:p>
          <a:r>
            <a:rPr lang="en-US" dirty="0" smtClean="0"/>
            <a:t>Gear Shifting</a:t>
          </a:r>
          <a:endParaRPr lang="en-US" dirty="0"/>
        </a:p>
      </dgm:t>
    </dgm:pt>
    <dgm:pt modelId="{C4094226-BC02-48E5-9ADA-164FEF786213}" type="parTrans" cxnId="{AF668E78-2038-452C-BC8F-FF2160D9CDDA}">
      <dgm:prSet/>
      <dgm:spPr/>
      <dgm:t>
        <a:bodyPr/>
        <a:lstStyle/>
        <a:p>
          <a:endParaRPr lang="en-US"/>
        </a:p>
      </dgm:t>
    </dgm:pt>
    <dgm:pt modelId="{96DD5D0C-5B02-4607-AFC4-B851B003F880}" type="sibTrans" cxnId="{AF668E78-2038-452C-BC8F-FF2160D9CDDA}">
      <dgm:prSet/>
      <dgm:spPr/>
      <dgm:t>
        <a:bodyPr/>
        <a:lstStyle/>
        <a:p>
          <a:endParaRPr lang="en-US"/>
        </a:p>
      </dgm:t>
    </dgm:pt>
    <dgm:pt modelId="{B153809B-2B46-40CE-978C-FEBC643D445A}">
      <dgm:prSet phldrT="[Text]"/>
      <dgm:spPr/>
      <dgm:t>
        <a:bodyPr/>
        <a:lstStyle/>
        <a:p>
          <a:r>
            <a:rPr lang="en-US" dirty="0" smtClean="0"/>
            <a:t>Slow Speed Maneuvering</a:t>
          </a:r>
          <a:endParaRPr lang="en-US" dirty="0"/>
        </a:p>
      </dgm:t>
    </dgm:pt>
    <dgm:pt modelId="{1CEA081E-15C7-4882-861E-13935C7D59EA}" type="parTrans" cxnId="{0B3040AD-C6A4-4017-91E6-120AF91FA7A2}">
      <dgm:prSet/>
      <dgm:spPr/>
      <dgm:t>
        <a:bodyPr/>
        <a:lstStyle/>
        <a:p>
          <a:endParaRPr lang="en-US"/>
        </a:p>
      </dgm:t>
    </dgm:pt>
    <dgm:pt modelId="{E7103C4B-F867-4771-96C8-22A66B7FA7E2}" type="sibTrans" cxnId="{0B3040AD-C6A4-4017-91E6-120AF91FA7A2}">
      <dgm:prSet/>
      <dgm:spPr/>
      <dgm:t>
        <a:bodyPr/>
        <a:lstStyle/>
        <a:p>
          <a:endParaRPr lang="en-US"/>
        </a:p>
      </dgm:t>
    </dgm:pt>
    <dgm:pt modelId="{D7B303B2-AC4D-4C22-B370-02D5F250DDAB}" type="pres">
      <dgm:prSet presAssocID="{8F5E0C0F-64B7-4F90-BA22-C48CEEAA06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9C569-3BBC-4364-A1AA-34DE9ABE0640}" type="pres">
      <dgm:prSet presAssocID="{4C24DCAD-8B8C-415D-814E-9BCF944B02C3}" presName="parentLin" presStyleCnt="0"/>
      <dgm:spPr/>
    </dgm:pt>
    <dgm:pt modelId="{E8978A50-8114-4AA9-906B-2D53FDC7BA27}" type="pres">
      <dgm:prSet presAssocID="{4C24DCAD-8B8C-415D-814E-9BCF944B02C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5B16B4B-E7F1-4452-95C8-A8F04948097C}" type="pres">
      <dgm:prSet presAssocID="{4C24DCAD-8B8C-415D-814E-9BCF944B02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4C91C-EC4F-4982-A5CA-E99EA89983D5}" type="pres">
      <dgm:prSet presAssocID="{4C24DCAD-8B8C-415D-814E-9BCF944B02C3}" presName="negativeSpace" presStyleCnt="0"/>
      <dgm:spPr/>
    </dgm:pt>
    <dgm:pt modelId="{555B9CE4-BC42-4252-BC3E-036462798110}" type="pres">
      <dgm:prSet presAssocID="{4C24DCAD-8B8C-415D-814E-9BCF944B02C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C06DE-0A27-4DF8-9176-78AB699848C7}" type="pres">
      <dgm:prSet presAssocID="{B0A36536-E169-4E64-B898-EA812008443F}" presName="spaceBetweenRectangles" presStyleCnt="0"/>
      <dgm:spPr/>
    </dgm:pt>
    <dgm:pt modelId="{7CDC226C-7536-4C3E-B8C2-FBA65146BCEC}" type="pres">
      <dgm:prSet presAssocID="{05E66C65-9013-4347-9378-55990DCF6B56}" presName="parentLin" presStyleCnt="0"/>
      <dgm:spPr/>
    </dgm:pt>
    <dgm:pt modelId="{9BC2CCC0-0828-4F60-8336-A6AA667684B9}" type="pres">
      <dgm:prSet presAssocID="{05E66C65-9013-4347-9378-55990DCF6B5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B896711-5FAC-446E-B361-F70192F42F59}" type="pres">
      <dgm:prSet presAssocID="{05E66C65-9013-4347-9378-55990DCF6B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E3D83-9DAB-47D7-B772-C199A35CDAC2}" type="pres">
      <dgm:prSet presAssocID="{05E66C65-9013-4347-9378-55990DCF6B56}" presName="negativeSpace" presStyleCnt="0"/>
      <dgm:spPr/>
    </dgm:pt>
    <dgm:pt modelId="{FF227B36-1067-4B7C-B973-CFC6207F7E11}" type="pres">
      <dgm:prSet presAssocID="{05E66C65-9013-4347-9378-55990DCF6B5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5BA91C-A16D-4E2B-ADBF-F4FF9333DCD7}" type="presOf" srcId="{4C24DCAD-8B8C-415D-814E-9BCF944B02C3}" destId="{E8978A50-8114-4AA9-906B-2D53FDC7BA27}" srcOrd="0" destOrd="0" presId="urn:microsoft.com/office/officeart/2005/8/layout/list1"/>
    <dgm:cxn modelId="{AF668E78-2038-452C-BC8F-FF2160D9CDDA}" srcId="{05E66C65-9013-4347-9378-55990DCF6B56}" destId="{F3F2BB5C-FA66-43D6-87B2-C656C6864291}" srcOrd="0" destOrd="0" parTransId="{C4094226-BC02-48E5-9ADA-164FEF786213}" sibTransId="{96DD5D0C-5B02-4607-AFC4-B851B003F880}"/>
    <dgm:cxn modelId="{73D7A35A-8F95-496B-8921-85C8E95E8012}" srcId="{8F5E0C0F-64B7-4F90-BA22-C48CEEAA0666}" destId="{05E66C65-9013-4347-9378-55990DCF6B56}" srcOrd="1" destOrd="0" parTransId="{07D65287-17B9-4AFC-9CFD-430A6B3AEC85}" sibTransId="{5349A964-26E5-4950-B45C-B39CD7106CD8}"/>
    <dgm:cxn modelId="{ED6ECBE9-E709-49BA-819F-8E89F5A29710}" type="presOf" srcId="{05E66C65-9013-4347-9378-55990DCF6B56}" destId="{9B896711-5FAC-446E-B361-F70192F42F59}" srcOrd="1" destOrd="0" presId="urn:microsoft.com/office/officeart/2005/8/layout/list1"/>
    <dgm:cxn modelId="{45DD4546-14DE-4507-AC38-8E9847A05B78}" srcId="{4C24DCAD-8B8C-415D-814E-9BCF944B02C3}" destId="{16F173A2-E405-49BF-9A29-77E2FF6599D7}" srcOrd="0" destOrd="0" parTransId="{7201787E-1DB1-40C4-B3DA-283656855556}" sibTransId="{AF8C70F2-2A04-4A11-8D87-56BD826E6DA7}"/>
    <dgm:cxn modelId="{9850BEA4-89B5-464C-B68A-F0C4441C12A7}" type="presOf" srcId="{8F5E0C0F-64B7-4F90-BA22-C48CEEAA0666}" destId="{D7B303B2-AC4D-4C22-B370-02D5F250DDAB}" srcOrd="0" destOrd="0" presId="urn:microsoft.com/office/officeart/2005/8/layout/list1"/>
    <dgm:cxn modelId="{44E4C4FC-1263-4257-9904-B9D5B6152CA6}" type="presOf" srcId="{05E66C65-9013-4347-9378-55990DCF6B56}" destId="{9BC2CCC0-0828-4F60-8336-A6AA667684B9}" srcOrd="0" destOrd="0" presId="urn:microsoft.com/office/officeart/2005/8/layout/list1"/>
    <dgm:cxn modelId="{0B3040AD-C6A4-4017-91E6-120AF91FA7A2}" srcId="{05E66C65-9013-4347-9378-55990DCF6B56}" destId="{B153809B-2B46-40CE-978C-FEBC643D445A}" srcOrd="1" destOrd="0" parTransId="{1CEA081E-15C7-4882-861E-13935C7D59EA}" sibTransId="{E7103C4B-F867-4771-96C8-22A66B7FA7E2}"/>
    <dgm:cxn modelId="{BBB9B949-D8A9-4413-B12A-A2609B6B8E09}" type="presOf" srcId="{4C24DCAD-8B8C-415D-814E-9BCF944B02C3}" destId="{F5B16B4B-E7F1-4452-95C8-A8F04948097C}" srcOrd="1" destOrd="0" presId="urn:microsoft.com/office/officeart/2005/8/layout/list1"/>
    <dgm:cxn modelId="{2F1F734B-0074-4853-B0A7-40F20710D478}" type="presOf" srcId="{B153809B-2B46-40CE-978C-FEBC643D445A}" destId="{FF227B36-1067-4B7C-B973-CFC6207F7E11}" srcOrd="0" destOrd="1" presId="urn:microsoft.com/office/officeart/2005/8/layout/list1"/>
    <dgm:cxn modelId="{28B35C20-D90B-4AFA-8BFD-D850CD1031A3}" type="presOf" srcId="{16F173A2-E405-49BF-9A29-77E2FF6599D7}" destId="{555B9CE4-BC42-4252-BC3E-036462798110}" srcOrd="0" destOrd="0" presId="urn:microsoft.com/office/officeart/2005/8/layout/list1"/>
    <dgm:cxn modelId="{AA928282-7CD0-4F52-B239-6FEE375DAAC6}" srcId="{8F5E0C0F-64B7-4F90-BA22-C48CEEAA0666}" destId="{4C24DCAD-8B8C-415D-814E-9BCF944B02C3}" srcOrd="0" destOrd="0" parTransId="{1E3B0F33-7201-435C-A58E-FE7CA267F253}" sibTransId="{B0A36536-E169-4E64-B898-EA812008443F}"/>
    <dgm:cxn modelId="{471DC648-7E0F-499C-AFFC-1A0AEA099CCA}" type="presOf" srcId="{F3F2BB5C-FA66-43D6-87B2-C656C6864291}" destId="{FF227B36-1067-4B7C-B973-CFC6207F7E11}" srcOrd="0" destOrd="0" presId="urn:microsoft.com/office/officeart/2005/8/layout/list1"/>
    <dgm:cxn modelId="{66AB4D9D-054F-4DB9-B784-519E2D1B87DF}" type="presParOf" srcId="{D7B303B2-AC4D-4C22-B370-02D5F250DDAB}" destId="{08C9C569-3BBC-4364-A1AA-34DE9ABE0640}" srcOrd="0" destOrd="0" presId="urn:microsoft.com/office/officeart/2005/8/layout/list1"/>
    <dgm:cxn modelId="{C880B795-E75C-4B42-8F51-020B3333FB26}" type="presParOf" srcId="{08C9C569-3BBC-4364-A1AA-34DE9ABE0640}" destId="{E8978A50-8114-4AA9-906B-2D53FDC7BA27}" srcOrd="0" destOrd="0" presId="urn:microsoft.com/office/officeart/2005/8/layout/list1"/>
    <dgm:cxn modelId="{D9F1300B-5360-448C-B0BF-7B957D554083}" type="presParOf" srcId="{08C9C569-3BBC-4364-A1AA-34DE9ABE0640}" destId="{F5B16B4B-E7F1-4452-95C8-A8F04948097C}" srcOrd="1" destOrd="0" presId="urn:microsoft.com/office/officeart/2005/8/layout/list1"/>
    <dgm:cxn modelId="{3609A859-D76C-4B87-A83D-0994D4747132}" type="presParOf" srcId="{D7B303B2-AC4D-4C22-B370-02D5F250DDAB}" destId="{F0E4C91C-EC4F-4982-A5CA-E99EA89983D5}" srcOrd="1" destOrd="0" presId="urn:microsoft.com/office/officeart/2005/8/layout/list1"/>
    <dgm:cxn modelId="{3B1E98A8-7E62-4009-81D5-093920EDA22D}" type="presParOf" srcId="{D7B303B2-AC4D-4C22-B370-02D5F250DDAB}" destId="{555B9CE4-BC42-4252-BC3E-036462798110}" srcOrd="2" destOrd="0" presId="urn:microsoft.com/office/officeart/2005/8/layout/list1"/>
    <dgm:cxn modelId="{926214B0-0A6A-43DE-AE2E-55D9B184BDF9}" type="presParOf" srcId="{D7B303B2-AC4D-4C22-B370-02D5F250DDAB}" destId="{0CDC06DE-0A27-4DF8-9176-78AB699848C7}" srcOrd="3" destOrd="0" presId="urn:microsoft.com/office/officeart/2005/8/layout/list1"/>
    <dgm:cxn modelId="{45D95CCF-602D-438D-9A5F-DD72FF6638E9}" type="presParOf" srcId="{D7B303B2-AC4D-4C22-B370-02D5F250DDAB}" destId="{7CDC226C-7536-4C3E-B8C2-FBA65146BCEC}" srcOrd="4" destOrd="0" presId="urn:microsoft.com/office/officeart/2005/8/layout/list1"/>
    <dgm:cxn modelId="{FBF86E71-1697-4696-BF42-60D2380EF758}" type="presParOf" srcId="{7CDC226C-7536-4C3E-B8C2-FBA65146BCEC}" destId="{9BC2CCC0-0828-4F60-8336-A6AA667684B9}" srcOrd="0" destOrd="0" presId="urn:microsoft.com/office/officeart/2005/8/layout/list1"/>
    <dgm:cxn modelId="{8652FAFA-944D-447B-8F04-8A2E9B670659}" type="presParOf" srcId="{7CDC226C-7536-4C3E-B8C2-FBA65146BCEC}" destId="{9B896711-5FAC-446E-B361-F70192F42F59}" srcOrd="1" destOrd="0" presId="urn:microsoft.com/office/officeart/2005/8/layout/list1"/>
    <dgm:cxn modelId="{9B66D049-BB6F-47C2-A5B3-32F80AC8AEC0}" type="presParOf" srcId="{D7B303B2-AC4D-4C22-B370-02D5F250DDAB}" destId="{E9AE3D83-9DAB-47D7-B772-C199A35CDAC2}" srcOrd="5" destOrd="0" presId="urn:microsoft.com/office/officeart/2005/8/layout/list1"/>
    <dgm:cxn modelId="{4E69D09A-0408-4203-A898-C853EB981761}" type="presParOf" srcId="{D7B303B2-AC4D-4C22-B370-02D5F250DDAB}" destId="{FF227B36-1067-4B7C-B973-CFC6207F7E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15622D-5834-4E69-AE5C-D0459F2A0122}" type="doc">
      <dgm:prSet loTypeId="urn:microsoft.com/office/officeart/2005/8/layout/vList6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6B9D07F-D5AF-40E5-BC13-F42A4E991D0D}">
      <dgm:prSet phldrT="[Text]"/>
      <dgm:spPr/>
      <dgm:t>
        <a:bodyPr/>
        <a:lstStyle/>
        <a:p>
          <a:r>
            <a:rPr lang="en-US" dirty="0" smtClean="0"/>
            <a:t>Online – Social Media</a:t>
          </a:r>
          <a:endParaRPr lang="en-US" dirty="0"/>
        </a:p>
      </dgm:t>
    </dgm:pt>
    <dgm:pt modelId="{0E6A56BF-A9FB-4BE6-8F5D-21900A2CD548}" type="parTrans" cxnId="{A5A13796-F407-40CD-8C66-BFC29E87F611}">
      <dgm:prSet/>
      <dgm:spPr/>
      <dgm:t>
        <a:bodyPr/>
        <a:lstStyle/>
        <a:p>
          <a:endParaRPr lang="en-US"/>
        </a:p>
      </dgm:t>
    </dgm:pt>
    <dgm:pt modelId="{711A0903-9B2D-4921-8B49-112B1E5353AE}" type="sibTrans" cxnId="{A5A13796-F407-40CD-8C66-BFC29E87F611}">
      <dgm:prSet/>
      <dgm:spPr/>
      <dgm:t>
        <a:bodyPr/>
        <a:lstStyle/>
        <a:p>
          <a:endParaRPr lang="en-US"/>
        </a:p>
      </dgm:t>
    </dgm:pt>
    <dgm:pt modelId="{06ECFD39-5AA2-4420-8E8B-EC35110D0210}">
      <dgm:prSet phldrT="[Text]"/>
      <dgm:spPr/>
      <dgm:t>
        <a:bodyPr/>
        <a:lstStyle/>
        <a:p>
          <a:r>
            <a:rPr lang="en-US" dirty="0" smtClean="0"/>
            <a:t>Using Racks</a:t>
          </a:r>
          <a:endParaRPr lang="en-US" dirty="0"/>
        </a:p>
      </dgm:t>
    </dgm:pt>
    <dgm:pt modelId="{CD4656E7-64C6-455D-A352-732D2058E816}" type="parTrans" cxnId="{21E999B4-7572-441B-80FC-DF45413BD713}">
      <dgm:prSet/>
      <dgm:spPr/>
      <dgm:t>
        <a:bodyPr/>
        <a:lstStyle/>
        <a:p>
          <a:endParaRPr lang="en-US" dirty="0"/>
        </a:p>
      </dgm:t>
    </dgm:pt>
    <dgm:pt modelId="{996FE6B3-26F4-4660-838D-B0F78E0954CD}" type="sibTrans" cxnId="{21E999B4-7572-441B-80FC-DF45413BD713}">
      <dgm:prSet/>
      <dgm:spPr/>
      <dgm:t>
        <a:bodyPr/>
        <a:lstStyle/>
        <a:p>
          <a:endParaRPr lang="en-US"/>
        </a:p>
      </dgm:t>
    </dgm:pt>
    <dgm:pt modelId="{0939D423-EE07-4B3F-BCD5-9A41F6DF37CA}">
      <dgm:prSet phldrT="[Text]"/>
      <dgm:spPr/>
      <dgm:t>
        <a:bodyPr/>
        <a:lstStyle/>
        <a:p>
          <a:r>
            <a:rPr lang="en-US" dirty="0" smtClean="0"/>
            <a:t>Locking bikes</a:t>
          </a:r>
          <a:endParaRPr lang="en-US" dirty="0"/>
        </a:p>
      </dgm:t>
    </dgm:pt>
    <dgm:pt modelId="{2B556C01-8D3F-4172-A19E-523107F780E0}" type="parTrans" cxnId="{60F6EBFE-7742-4F26-933B-C3F6BDAC8BD8}">
      <dgm:prSet/>
      <dgm:spPr/>
      <dgm:t>
        <a:bodyPr/>
        <a:lstStyle/>
        <a:p>
          <a:endParaRPr lang="en-US" dirty="0"/>
        </a:p>
      </dgm:t>
    </dgm:pt>
    <dgm:pt modelId="{4C381F1A-AFEA-4ED0-885B-F62FDCE44086}" type="sibTrans" cxnId="{60F6EBFE-7742-4F26-933B-C3F6BDAC8BD8}">
      <dgm:prSet/>
      <dgm:spPr/>
      <dgm:t>
        <a:bodyPr/>
        <a:lstStyle/>
        <a:p>
          <a:endParaRPr lang="en-US"/>
        </a:p>
      </dgm:t>
    </dgm:pt>
    <dgm:pt modelId="{A74193E2-5931-4A70-BC06-638EB3854A83}">
      <dgm:prSet phldrT="[Text]"/>
      <dgm:spPr/>
      <dgm:t>
        <a:bodyPr/>
        <a:lstStyle/>
        <a:p>
          <a:r>
            <a:rPr lang="en-US" dirty="0" smtClean="0"/>
            <a:t>Flyers and Handouts</a:t>
          </a:r>
          <a:endParaRPr lang="en-US" dirty="0"/>
        </a:p>
      </dgm:t>
    </dgm:pt>
    <dgm:pt modelId="{59437845-8035-44DC-B7C3-8BB1FA611CB5}" type="parTrans" cxnId="{545595BF-9F0A-45F0-8BCF-85596B8FCB63}">
      <dgm:prSet/>
      <dgm:spPr/>
      <dgm:t>
        <a:bodyPr/>
        <a:lstStyle/>
        <a:p>
          <a:endParaRPr lang="en-US"/>
        </a:p>
      </dgm:t>
    </dgm:pt>
    <dgm:pt modelId="{3F6DD721-7532-43A2-A51F-ACACAA692402}" type="sibTrans" cxnId="{545595BF-9F0A-45F0-8BCF-85596B8FCB63}">
      <dgm:prSet/>
      <dgm:spPr/>
      <dgm:t>
        <a:bodyPr/>
        <a:lstStyle/>
        <a:p>
          <a:endParaRPr lang="en-US"/>
        </a:p>
      </dgm:t>
    </dgm:pt>
    <dgm:pt modelId="{D8EA7F24-29A2-4BCE-AAA2-FE5B27C0D4E1}">
      <dgm:prSet phldrT="[Text]"/>
      <dgm:spPr/>
      <dgm:t>
        <a:bodyPr/>
        <a:lstStyle/>
        <a:p>
          <a:r>
            <a:rPr lang="en-US" dirty="0" smtClean="0"/>
            <a:t>Maps – campus and beyond</a:t>
          </a:r>
          <a:endParaRPr lang="en-US" dirty="0"/>
        </a:p>
      </dgm:t>
    </dgm:pt>
    <dgm:pt modelId="{683843DA-3324-4F55-A6DF-7F23AC1B20C1}" type="parTrans" cxnId="{BAD234C9-99C9-442A-82E5-666AFAE74966}">
      <dgm:prSet/>
      <dgm:spPr/>
      <dgm:t>
        <a:bodyPr/>
        <a:lstStyle/>
        <a:p>
          <a:endParaRPr lang="en-US"/>
        </a:p>
      </dgm:t>
    </dgm:pt>
    <dgm:pt modelId="{BBB45992-D4D5-4554-87F3-5D52BDAFD278}" type="sibTrans" cxnId="{BAD234C9-99C9-442A-82E5-666AFAE74966}">
      <dgm:prSet/>
      <dgm:spPr/>
      <dgm:t>
        <a:bodyPr/>
        <a:lstStyle/>
        <a:p>
          <a:endParaRPr lang="en-US"/>
        </a:p>
      </dgm:t>
    </dgm:pt>
    <dgm:pt modelId="{78837CD4-E8DC-40F7-9CD7-D593966E07AB}">
      <dgm:prSet phldrT="[Text]"/>
      <dgm:spPr/>
      <dgm:t>
        <a:bodyPr/>
        <a:lstStyle/>
        <a:p>
          <a:r>
            <a:rPr lang="en-US" dirty="0" smtClean="0"/>
            <a:t>Share the </a:t>
          </a:r>
          <a:r>
            <a:rPr lang="en-US" dirty="0" smtClean="0"/>
            <a:t>Road messaging</a:t>
          </a:r>
          <a:endParaRPr lang="en-US" dirty="0"/>
        </a:p>
      </dgm:t>
    </dgm:pt>
    <dgm:pt modelId="{6D9D01A2-0B82-4C65-964F-B52D36016647}" type="parTrans" cxnId="{95AF5D09-345A-4969-9A67-824A4C5DEC18}">
      <dgm:prSet/>
      <dgm:spPr/>
      <dgm:t>
        <a:bodyPr/>
        <a:lstStyle/>
        <a:p>
          <a:endParaRPr lang="en-US"/>
        </a:p>
      </dgm:t>
    </dgm:pt>
    <dgm:pt modelId="{28979F3B-EE6A-4706-9B23-85EFC92AC59B}" type="sibTrans" cxnId="{95AF5D09-345A-4969-9A67-824A4C5DEC18}">
      <dgm:prSet/>
      <dgm:spPr/>
      <dgm:t>
        <a:bodyPr/>
        <a:lstStyle/>
        <a:p>
          <a:endParaRPr lang="en-US"/>
        </a:p>
      </dgm:t>
    </dgm:pt>
    <dgm:pt modelId="{939E0156-1DF5-4F2D-9D7F-13173C44AA17}">
      <dgm:prSet phldrT="[Text]"/>
      <dgm:spPr/>
      <dgm:t>
        <a:bodyPr/>
        <a:lstStyle/>
        <a:p>
          <a:r>
            <a:rPr lang="en-US" dirty="0" smtClean="0"/>
            <a:t>Program Magnets</a:t>
          </a:r>
          <a:endParaRPr lang="en-US" dirty="0"/>
        </a:p>
      </dgm:t>
    </dgm:pt>
    <dgm:pt modelId="{0FA95600-7A31-42FC-B8F3-1418C1FCFDBD}" type="parTrans" cxnId="{06078B0D-D270-4A96-BAEA-9FA0A217E55F}">
      <dgm:prSet/>
      <dgm:spPr/>
      <dgm:t>
        <a:bodyPr/>
        <a:lstStyle/>
        <a:p>
          <a:endParaRPr lang="en-US"/>
        </a:p>
      </dgm:t>
    </dgm:pt>
    <dgm:pt modelId="{08110C66-109B-4814-89A0-29ACBA467AFE}" type="sibTrans" cxnId="{06078B0D-D270-4A96-BAEA-9FA0A217E55F}">
      <dgm:prSet/>
      <dgm:spPr/>
      <dgm:t>
        <a:bodyPr/>
        <a:lstStyle/>
        <a:p>
          <a:endParaRPr lang="en-US"/>
        </a:p>
      </dgm:t>
    </dgm:pt>
    <dgm:pt modelId="{41E34E81-EB92-064B-A3A4-B760077AFB77}">
      <dgm:prSet phldrT="[Text]"/>
      <dgm:spPr/>
      <dgm:t>
        <a:bodyPr/>
        <a:lstStyle/>
        <a:p>
          <a:r>
            <a:rPr lang="en-US" dirty="0" smtClean="0"/>
            <a:t>Flip Charts</a:t>
          </a:r>
          <a:endParaRPr lang="en-US" dirty="0"/>
        </a:p>
      </dgm:t>
    </dgm:pt>
    <dgm:pt modelId="{A9377F96-E8B2-724D-A045-A6C2C0574366}" type="parTrans" cxnId="{50451E48-AA85-1A41-A186-ADD14990C819}">
      <dgm:prSet/>
      <dgm:spPr/>
      <dgm:t>
        <a:bodyPr/>
        <a:lstStyle/>
        <a:p>
          <a:endParaRPr lang="en-US"/>
        </a:p>
      </dgm:t>
    </dgm:pt>
    <dgm:pt modelId="{8BB8A287-907E-B741-93A9-C274B9EB352C}" type="sibTrans" cxnId="{50451E48-AA85-1A41-A186-ADD14990C819}">
      <dgm:prSet/>
      <dgm:spPr/>
      <dgm:t>
        <a:bodyPr/>
        <a:lstStyle/>
        <a:p>
          <a:endParaRPr lang="en-US"/>
        </a:p>
      </dgm:t>
    </dgm:pt>
    <dgm:pt modelId="{2CE214B8-642B-904D-8220-7E567564DCC1}">
      <dgm:prSet phldrT="[Text]"/>
      <dgm:spPr/>
      <dgm:t>
        <a:bodyPr/>
        <a:lstStyle/>
        <a:p>
          <a:r>
            <a:rPr lang="en-US" dirty="0" smtClean="0"/>
            <a:t>Campus specific danger zones</a:t>
          </a:r>
          <a:endParaRPr lang="en-US" dirty="0"/>
        </a:p>
      </dgm:t>
    </dgm:pt>
    <dgm:pt modelId="{947D92EB-4B87-8C48-BEBC-F0D4914848A5}" type="parTrans" cxnId="{D419E304-0058-F14F-A191-71A26BD78054}">
      <dgm:prSet/>
      <dgm:spPr/>
      <dgm:t>
        <a:bodyPr/>
        <a:lstStyle/>
        <a:p>
          <a:endParaRPr lang="en-US"/>
        </a:p>
      </dgm:t>
    </dgm:pt>
    <dgm:pt modelId="{76481E80-1175-404B-B017-F10854B4506E}" type="sibTrans" cxnId="{D419E304-0058-F14F-A191-71A26BD78054}">
      <dgm:prSet/>
      <dgm:spPr/>
      <dgm:t>
        <a:bodyPr/>
        <a:lstStyle/>
        <a:p>
          <a:endParaRPr lang="en-US"/>
        </a:p>
      </dgm:t>
    </dgm:pt>
    <dgm:pt modelId="{F19D7A2E-0ED3-1E48-AB03-F46DE53D1A33}">
      <dgm:prSet phldrT="[Text]"/>
      <dgm:spPr/>
      <dgm:t>
        <a:bodyPr/>
        <a:lstStyle/>
        <a:p>
          <a:r>
            <a:rPr lang="en-US" dirty="0" smtClean="0"/>
            <a:t>Campus specific commutes</a:t>
          </a:r>
          <a:endParaRPr lang="en-US" dirty="0"/>
        </a:p>
      </dgm:t>
    </dgm:pt>
    <dgm:pt modelId="{14D094CA-708E-5943-9D93-6768DF48FA8B}" type="parTrans" cxnId="{7EC7FB2F-F64D-3E49-9F79-0C8AE9A1D68D}">
      <dgm:prSet/>
      <dgm:spPr/>
      <dgm:t>
        <a:bodyPr/>
        <a:lstStyle/>
        <a:p>
          <a:endParaRPr lang="en-US"/>
        </a:p>
      </dgm:t>
    </dgm:pt>
    <dgm:pt modelId="{1DFEB803-FA75-AE42-93E5-042A1800995C}" type="sibTrans" cxnId="{7EC7FB2F-F64D-3E49-9F79-0C8AE9A1D68D}">
      <dgm:prSet/>
      <dgm:spPr/>
      <dgm:t>
        <a:bodyPr/>
        <a:lstStyle/>
        <a:p>
          <a:endParaRPr lang="en-US"/>
        </a:p>
      </dgm:t>
    </dgm:pt>
    <dgm:pt modelId="{7E4F0C54-9D00-7E46-979B-C00E6A2477CE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817E1169-58BC-B846-AB92-9C517B3934F2}" type="parTrans" cxnId="{14F5FB94-80AA-504D-BB63-EE85245D1DAB}">
      <dgm:prSet/>
      <dgm:spPr/>
      <dgm:t>
        <a:bodyPr/>
        <a:lstStyle/>
        <a:p>
          <a:endParaRPr lang="en-US"/>
        </a:p>
      </dgm:t>
    </dgm:pt>
    <dgm:pt modelId="{E393F8E1-AF18-CA4C-8114-F41FB7A3915D}" type="sibTrans" cxnId="{14F5FB94-80AA-504D-BB63-EE85245D1DAB}">
      <dgm:prSet/>
      <dgm:spPr/>
      <dgm:t>
        <a:bodyPr/>
        <a:lstStyle/>
        <a:p>
          <a:endParaRPr lang="en-US"/>
        </a:p>
      </dgm:t>
    </dgm:pt>
    <dgm:pt modelId="{9C7A8977-73A6-E948-9005-29220C3C08B5}">
      <dgm:prSet phldrT="[Text]"/>
      <dgm:spPr/>
      <dgm:t>
        <a:bodyPr/>
        <a:lstStyle/>
        <a:p>
          <a:r>
            <a:rPr lang="en-US" dirty="0" smtClean="0"/>
            <a:t>Customized content</a:t>
          </a:r>
          <a:endParaRPr lang="en-US" dirty="0"/>
        </a:p>
      </dgm:t>
    </dgm:pt>
    <dgm:pt modelId="{724A3159-BF14-E746-9C06-0310E23373B6}" type="parTrans" cxnId="{5B3E41CB-CF2E-0C4F-95AD-12AAEBB417D8}">
      <dgm:prSet/>
      <dgm:spPr/>
      <dgm:t>
        <a:bodyPr/>
        <a:lstStyle/>
        <a:p>
          <a:endParaRPr lang="en-US"/>
        </a:p>
      </dgm:t>
    </dgm:pt>
    <dgm:pt modelId="{6E3DD64A-8FFD-B148-8338-742BE9F35733}" type="sibTrans" cxnId="{5B3E41CB-CF2E-0C4F-95AD-12AAEBB417D8}">
      <dgm:prSet/>
      <dgm:spPr/>
      <dgm:t>
        <a:bodyPr/>
        <a:lstStyle/>
        <a:p>
          <a:endParaRPr lang="en-US"/>
        </a:p>
      </dgm:t>
    </dgm:pt>
    <dgm:pt modelId="{B0836A18-516B-F14B-A0F1-55C20AC302CD}">
      <dgm:prSet phldrT="[Text]"/>
      <dgm:spPr/>
      <dgm:t>
        <a:bodyPr/>
        <a:lstStyle/>
        <a:p>
          <a:r>
            <a:rPr lang="en-US" dirty="0" smtClean="0"/>
            <a:t>Crash reports- rack requests</a:t>
          </a:r>
          <a:endParaRPr lang="en-US" dirty="0"/>
        </a:p>
      </dgm:t>
    </dgm:pt>
    <dgm:pt modelId="{AAD4E70D-5736-F34C-89AC-395880FE4961}" type="parTrans" cxnId="{1908F059-FB5A-2040-B3F7-BB76A4C3A5C7}">
      <dgm:prSet/>
      <dgm:spPr/>
      <dgm:t>
        <a:bodyPr/>
        <a:lstStyle/>
        <a:p>
          <a:endParaRPr lang="en-US"/>
        </a:p>
      </dgm:t>
    </dgm:pt>
    <dgm:pt modelId="{BA4D4720-BCB3-104F-A204-B036A180DC19}" type="sibTrans" cxnId="{1908F059-FB5A-2040-B3F7-BB76A4C3A5C7}">
      <dgm:prSet/>
      <dgm:spPr/>
      <dgm:t>
        <a:bodyPr/>
        <a:lstStyle/>
        <a:p>
          <a:endParaRPr lang="en-US"/>
        </a:p>
      </dgm:t>
    </dgm:pt>
    <dgm:pt modelId="{5F9D5E33-CAF9-1D41-B6A1-1A900289A461}">
      <dgm:prSet phldrT="[Text]"/>
      <dgm:spPr/>
      <dgm:t>
        <a:bodyPr/>
        <a:lstStyle/>
        <a:p>
          <a:r>
            <a:rPr lang="en-US" dirty="0" smtClean="0"/>
            <a:t>Blog</a:t>
          </a:r>
          <a:endParaRPr lang="en-US" dirty="0"/>
        </a:p>
      </dgm:t>
    </dgm:pt>
    <dgm:pt modelId="{4B271C7E-56A1-9442-AB47-D01F97CA0D3E}" type="parTrans" cxnId="{DECFC72E-3B5D-074E-B5FE-475E6D8B69CB}">
      <dgm:prSet/>
      <dgm:spPr/>
      <dgm:t>
        <a:bodyPr/>
        <a:lstStyle/>
        <a:p>
          <a:endParaRPr lang="en-US"/>
        </a:p>
      </dgm:t>
    </dgm:pt>
    <dgm:pt modelId="{ADB90026-7219-DA4B-AD2F-CC6AB4CB6FAE}" type="sibTrans" cxnId="{DECFC72E-3B5D-074E-B5FE-475E6D8B69CB}">
      <dgm:prSet/>
      <dgm:spPr/>
      <dgm:t>
        <a:bodyPr/>
        <a:lstStyle/>
        <a:p>
          <a:endParaRPr lang="en-US"/>
        </a:p>
      </dgm:t>
    </dgm:pt>
    <dgm:pt modelId="{6F6F4899-F970-C04D-B9AF-7E3FAA273855}" type="pres">
      <dgm:prSet presAssocID="{2F15622D-5834-4E69-AE5C-D0459F2A01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EE5FD7-5204-8443-A6B4-BAE34D892855}" type="pres">
      <dgm:prSet presAssocID="{16B9D07F-D5AF-40E5-BC13-F42A4E991D0D}" presName="linNode" presStyleCnt="0"/>
      <dgm:spPr/>
    </dgm:pt>
    <dgm:pt modelId="{BAE11BAC-1D85-E34C-A42B-A828A23AB35A}" type="pres">
      <dgm:prSet presAssocID="{16B9D07F-D5AF-40E5-BC13-F42A4E991D0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8790B-6534-804D-A1F6-9C7B4AC053A6}" type="pres">
      <dgm:prSet presAssocID="{16B9D07F-D5AF-40E5-BC13-F42A4E991D0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5CFDB-A354-6F48-9530-2D1AEC540287}" type="pres">
      <dgm:prSet presAssocID="{711A0903-9B2D-4921-8B49-112B1E5353AE}" presName="spacing" presStyleCnt="0"/>
      <dgm:spPr/>
    </dgm:pt>
    <dgm:pt modelId="{3ED60EDE-C0B8-1D4C-9B27-BF2D7C733508}" type="pres">
      <dgm:prSet presAssocID="{7E4F0C54-9D00-7E46-979B-C00E6A2477CE}" presName="linNode" presStyleCnt="0"/>
      <dgm:spPr/>
    </dgm:pt>
    <dgm:pt modelId="{A2D30AAD-F7F8-2246-8580-1E8EE375AE13}" type="pres">
      <dgm:prSet presAssocID="{7E4F0C54-9D00-7E46-979B-C00E6A2477C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CCA3-9BCD-314B-93BF-1E97709F4C01}" type="pres">
      <dgm:prSet presAssocID="{7E4F0C54-9D00-7E46-979B-C00E6A2477C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C8F7-9D07-FD47-8052-C803F5DCF808}" type="pres">
      <dgm:prSet presAssocID="{E393F8E1-AF18-CA4C-8114-F41FB7A3915D}" presName="spacing" presStyleCnt="0"/>
      <dgm:spPr/>
    </dgm:pt>
    <dgm:pt modelId="{D20F341B-DA0B-D547-9696-D4939538E532}" type="pres">
      <dgm:prSet presAssocID="{A74193E2-5931-4A70-BC06-638EB3854A83}" presName="linNode" presStyleCnt="0"/>
      <dgm:spPr/>
    </dgm:pt>
    <dgm:pt modelId="{46150858-A66A-DD4A-8891-9FBCE76A8E29}" type="pres">
      <dgm:prSet presAssocID="{A74193E2-5931-4A70-BC06-638EB3854A8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DF9FF-0A01-2A4F-8128-B9DD2D6262D8}" type="pres">
      <dgm:prSet presAssocID="{A74193E2-5931-4A70-BC06-638EB3854A8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54AFA-6891-344C-B295-66FB161DC0AB}" type="pres">
      <dgm:prSet presAssocID="{3F6DD721-7532-43A2-A51F-ACACAA692402}" presName="spacing" presStyleCnt="0"/>
      <dgm:spPr/>
    </dgm:pt>
    <dgm:pt modelId="{E082129A-28C8-3541-9962-0325DFA84FF3}" type="pres">
      <dgm:prSet presAssocID="{41E34E81-EB92-064B-A3A4-B760077AFB77}" presName="linNode" presStyleCnt="0"/>
      <dgm:spPr/>
    </dgm:pt>
    <dgm:pt modelId="{8EB5FB15-B1BE-8C4C-92DE-EEA6AEB79169}" type="pres">
      <dgm:prSet presAssocID="{41E34E81-EB92-064B-A3A4-B760077AFB7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A749-4797-C341-A06A-347F38624736}" type="pres">
      <dgm:prSet presAssocID="{41E34E81-EB92-064B-A3A4-B760077AFB7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8EBBF-3848-E44A-8207-F42CCC9DA2CD}" type="presOf" srcId="{A74193E2-5931-4A70-BC06-638EB3854A83}" destId="{46150858-A66A-DD4A-8891-9FBCE76A8E29}" srcOrd="0" destOrd="0" presId="urn:microsoft.com/office/officeart/2005/8/layout/vList6"/>
    <dgm:cxn modelId="{95AF5D09-345A-4969-9A67-824A4C5DEC18}" srcId="{A74193E2-5931-4A70-BC06-638EB3854A83}" destId="{78837CD4-E8DC-40F7-9CD7-D593966E07AB}" srcOrd="1" destOrd="0" parTransId="{6D9D01A2-0B82-4C65-964F-B52D36016647}" sibTransId="{28979F3B-EE6A-4706-9B23-85EFC92AC59B}"/>
    <dgm:cxn modelId="{1908F059-FB5A-2040-B3F7-BB76A4C3A5C7}" srcId="{16B9D07F-D5AF-40E5-BC13-F42A4E991D0D}" destId="{B0836A18-516B-F14B-A0F1-55C20AC302CD}" srcOrd="1" destOrd="0" parTransId="{AAD4E70D-5736-F34C-89AC-395880FE4961}" sibTransId="{BA4D4720-BCB3-104F-A204-B036A180DC19}"/>
    <dgm:cxn modelId="{7371370C-146C-1841-8792-64468542C72D}" type="presOf" srcId="{41E34E81-EB92-064B-A3A4-B760077AFB77}" destId="{8EB5FB15-B1BE-8C4C-92DE-EEA6AEB79169}" srcOrd="0" destOrd="0" presId="urn:microsoft.com/office/officeart/2005/8/layout/vList6"/>
    <dgm:cxn modelId="{A5A13796-F407-40CD-8C66-BFC29E87F611}" srcId="{2F15622D-5834-4E69-AE5C-D0459F2A0122}" destId="{16B9D07F-D5AF-40E5-BC13-F42A4E991D0D}" srcOrd="0" destOrd="0" parTransId="{0E6A56BF-A9FB-4BE6-8F5D-21900A2CD548}" sibTransId="{711A0903-9B2D-4921-8B49-112B1E5353AE}"/>
    <dgm:cxn modelId="{2EAF8541-1490-7549-87BE-2A1EAEDFC98A}" type="presOf" srcId="{9C7A8977-73A6-E948-9005-29220C3C08B5}" destId="{D5D8790B-6534-804D-A1F6-9C7B4AC053A6}" srcOrd="0" destOrd="0" presId="urn:microsoft.com/office/officeart/2005/8/layout/vList6"/>
    <dgm:cxn modelId="{E52D6C7F-D0A2-D74A-9475-0871962EE773}" type="presOf" srcId="{D8EA7F24-29A2-4BCE-AAA2-FE5B27C0D4E1}" destId="{421DF9FF-0A01-2A4F-8128-B9DD2D6262D8}" srcOrd="0" destOrd="0" presId="urn:microsoft.com/office/officeart/2005/8/layout/vList6"/>
    <dgm:cxn modelId="{78BB072B-60BB-8942-ABBB-462CAD4773CA}" type="presOf" srcId="{2F15622D-5834-4E69-AE5C-D0459F2A0122}" destId="{6F6F4899-F970-C04D-B9AF-7E3FAA273855}" srcOrd="0" destOrd="0" presId="urn:microsoft.com/office/officeart/2005/8/layout/vList6"/>
    <dgm:cxn modelId="{06078B0D-D270-4A96-BAEA-9FA0A217E55F}" srcId="{A74193E2-5931-4A70-BC06-638EB3854A83}" destId="{939E0156-1DF5-4F2D-9D7F-13173C44AA17}" srcOrd="2" destOrd="0" parTransId="{0FA95600-7A31-42FC-B8F3-1418C1FCFDBD}" sibTransId="{08110C66-109B-4814-89A0-29ACBA467AFE}"/>
    <dgm:cxn modelId="{688A2071-4A27-8A42-9321-58BA27CC8D05}" type="presOf" srcId="{2CE214B8-642B-904D-8220-7E567564DCC1}" destId="{C0FBA749-4797-C341-A06A-347F38624736}" srcOrd="0" destOrd="0" presId="urn:microsoft.com/office/officeart/2005/8/layout/vList6"/>
    <dgm:cxn modelId="{E5E95A3F-86C8-8745-9CB6-972AFD437929}" type="presOf" srcId="{5F9D5E33-CAF9-1D41-B6A1-1A900289A461}" destId="{D5D8790B-6534-804D-A1F6-9C7B4AC053A6}" srcOrd="0" destOrd="2" presId="urn:microsoft.com/office/officeart/2005/8/layout/vList6"/>
    <dgm:cxn modelId="{BAD234C9-99C9-442A-82E5-666AFAE74966}" srcId="{A74193E2-5931-4A70-BC06-638EB3854A83}" destId="{D8EA7F24-29A2-4BCE-AAA2-FE5B27C0D4E1}" srcOrd="0" destOrd="0" parTransId="{683843DA-3324-4F55-A6DF-7F23AC1B20C1}" sibTransId="{BBB45992-D4D5-4554-87F3-5D52BDAFD278}"/>
    <dgm:cxn modelId="{6B3C48AF-B3E7-054D-ABB5-7718A0C6D910}" type="presOf" srcId="{7E4F0C54-9D00-7E46-979B-C00E6A2477CE}" destId="{A2D30AAD-F7F8-2246-8580-1E8EE375AE13}" srcOrd="0" destOrd="0" presId="urn:microsoft.com/office/officeart/2005/8/layout/vList6"/>
    <dgm:cxn modelId="{9387FB3F-537E-C849-9F5C-F14B0FA42485}" type="presOf" srcId="{B0836A18-516B-F14B-A0F1-55C20AC302CD}" destId="{D5D8790B-6534-804D-A1F6-9C7B4AC053A6}" srcOrd="0" destOrd="1" presId="urn:microsoft.com/office/officeart/2005/8/layout/vList6"/>
    <dgm:cxn modelId="{50451E48-AA85-1A41-A186-ADD14990C819}" srcId="{2F15622D-5834-4E69-AE5C-D0459F2A0122}" destId="{41E34E81-EB92-064B-A3A4-B760077AFB77}" srcOrd="3" destOrd="0" parTransId="{A9377F96-E8B2-724D-A045-A6C2C0574366}" sibTransId="{8BB8A287-907E-B741-93A9-C274B9EB352C}"/>
    <dgm:cxn modelId="{59458380-AD47-0843-9465-604D50ED1B88}" type="presOf" srcId="{F19D7A2E-0ED3-1E48-AB03-F46DE53D1A33}" destId="{C0FBA749-4797-C341-A06A-347F38624736}" srcOrd="0" destOrd="1" presId="urn:microsoft.com/office/officeart/2005/8/layout/vList6"/>
    <dgm:cxn modelId="{60F6EBFE-7742-4F26-933B-C3F6BDAC8BD8}" srcId="{7E4F0C54-9D00-7E46-979B-C00E6A2477CE}" destId="{0939D423-EE07-4B3F-BCD5-9A41F6DF37CA}" srcOrd="1" destOrd="0" parTransId="{2B556C01-8D3F-4172-A19E-523107F780E0}" sibTransId="{4C381F1A-AFEA-4ED0-885B-F62FDCE44086}"/>
    <dgm:cxn modelId="{DECFC72E-3B5D-074E-B5FE-475E6D8B69CB}" srcId="{16B9D07F-D5AF-40E5-BC13-F42A4E991D0D}" destId="{5F9D5E33-CAF9-1D41-B6A1-1A900289A461}" srcOrd="2" destOrd="0" parTransId="{4B271C7E-56A1-9442-AB47-D01F97CA0D3E}" sibTransId="{ADB90026-7219-DA4B-AD2F-CC6AB4CB6FAE}"/>
    <dgm:cxn modelId="{1133A458-5B50-6B41-92CF-1268060854AB}" type="presOf" srcId="{16B9D07F-D5AF-40E5-BC13-F42A4E991D0D}" destId="{BAE11BAC-1D85-E34C-A42B-A828A23AB35A}" srcOrd="0" destOrd="0" presId="urn:microsoft.com/office/officeart/2005/8/layout/vList6"/>
    <dgm:cxn modelId="{D419E304-0058-F14F-A191-71A26BD78054}" srcId="{41E34E81-EB92-064B-A3A4-B760077AFB77}" destId="{2CE214B8-642B-904D-8220-7E567564DCC1}" srcOrd="0" destOrd="0" parTransId="{947D92EB-4B87-8C48-BEBC-F0D4914848A5}" sibTransId="{76481E80-1175-404B-B017-F10854B4506E}"/>
    <dgm:cxn modelId="{5B3E41CB-CF2E-0C4F-95AD-12AAEBB417D8}" srcId="{16B9D07F-D5AF-40E5-BC13-F42A4E991D0D}" destId="{9C7A8977-73A6-E948-9005-29220C3C08B5}" srcOrd="0" destOrd="0" parTransId="{724A3159-BF14-E746-9C06-0310E23373B6}" sibTransId="{6E3DD64A-8FFD-B148-8338-742BE9F35733}"/>
    <dgm:cxn modelId="{5CA911F3-B94D-D14D-868E-69B007A61894}" type="presOf" srcId="{0939D423-EE07-4B3F-BCD5-9A41F6DF37CA}" destId="{8321CCA3-9BCD-314B-93BF-1E97709F4C01}" srcOrd="0" destOrd="1" presId="urn:microsoft.com/office/officeart/2005/8/layout/vList6"/>
    <dgm:cxn modelId="{922E5561-091C-1E4D-9F20-B15A7FA8258E}" type="presOf" srcId="{939E0156-1DF5-4F2D-9D7F-13173C44AA17}" destId="{421DF9FF-0A01-2A4F-8128-B9DD2D6262D8}" srcOrd="0" destOrd="2" presId="urn:microsoft.com/office/officeart/2005/8/layout/vList6"/>
    <dgm:cxn modelId="{7EC7FB2F-F64D-3E49-9F79-0C8AE9A1D68D}" srcId="{41E34E81-EB92-064B-A3A4-B760077AFB77}" destId="{F19D7A2E-0ED3-1E48-AB03-F46DE53D1A33}" srcOrd="1" destOrd="0" parTransId="{14D094CA-708E-5943-9D93-6768DF48FA8B}" sibTransId="{1DFEB803-FA75-AE42-93E5-042A1800995C}"/>
    <dgm:cxn modelId="{D181BB1D-6EA6-4641-A987-BB02F6567796}" type="presOf" srcId="{78837CD4-E8DC-40F7-9CD7-D593966E07AB}" destId="{421DF9FF-0A01-2A4F-8128-B9DD2D6262D8}" srcOrd="0" destOrd="1" presId="urn:microsoft.com/office/officeart/2005/8/layout/vList6"/>
    <dgm:cxn modelId="{545595BF-9F0A-45F0-8BCF-85596B8FCB63}" srcId="{2F15622D-5834-4E69-AE5C-D0459F2A0122}" destId="{A74193E2-5931-4A70-BC06-638EB3854A83}" srcOrd="2" destOrd="0" parTransId="{59437845-8035-44DC-B7C3-8BB1FA611CB5}" sibTransId="{3F6DD721-7532-43A2-A51F-ACACAA692402}"/>
    <dgm:cxn modelId="{14F5FB94-80AA-504D-BB63-EE85245D1DAB}" srcId="{2F15622D-5834-4E69-AE5C-D0459F2A0122}" destId="{7E4F0C54-9D00-7E46-979B-C00E6A2477CE}" srcOrd="1" destOrd="0" parTransId="{817E1169-58BC-B846-AB92-9C517B3934F2}" sibTransId="{E393F8E1-AF18-CA4C-8114-F41FB7A3915D}"/>
    <dgm:cxn modelId="{FA354B0E-69E0-6F4A-BA02-B0F2F355931B}" type="presOf" srcId="{06ECFD39-5AA2-4420-8E8B-EC35110D0210}" destId="{8321CCA3-9BCD-314B-93BF-1E97709F4C01}" srcOrd="0" destOrd="0" presId="urn:microsoft.com/office/officeart/2005/8/layout/vList6"/>
    <dgm:cxn modelId="{21E999B4-7572-441B-80FC-DF45413BD713}" srcId="{7E4F0C54-9D00-7E46-979B-C00E6A2477CE}" destId="{06ECFD39-5AA2-4420-8E8B-EC35110D0210}" srcOrd="0" destOrd="0" parTransId="{CD4656E7-64C6-455D-A352-732D2058E816}" sibTransId="{996FE6B3-26F4-4660-838D-B0F78E0954CD}"/>
    <dgm:cxn modelId="{56F6DCEF-8065-7F43-91F0-07931FE58063}" type="presParOf" srcId="{6F6F4899-F970-C04D-B9AF-7E3FAA273855}" destId="{1EEE5FD7-5204-8443-A6B4-BAE34D892855}" srcOrd="0" destOrd="0" presId="urn:microsoft.com/office/officeart/2005/8/layout/vList6"/>
    <dgm:cxn modelId="{A9D12505-9D1D-6A4A-A89C-90F596CDA239}" type="presParOf" srcId="{1EEE5FD7-5204-8443-A6B4-BAE34D892855}" destId="{BAE11BAC-1D85-E34C-A42B-A828A23AB35A}" srcOrd="0" destOrd="0" presId="urn:microsoft.com/office/officeart/2005/8/layout/vList6"/>
    <dgm:cxn modelId="{617553CB-6370-8C4C-A718-4A3C93D3FD20}" type="presParOf" srcId="{1EEE5FD7-5204-8443-A6B4-BAE34D892855}" destId="{D5D8790B-6534-804D-A1F6-9C7B4AC053A6}" srcOrd="1" destOrd="0" presId="urn:microsoft.com/office/officeart/2005/8/layout/vList6"/>
    <dgm:cxn modelId="{121313B2-9D72-7947-80D5-418099053919}" type="presParOf" srcId="{6F6F4899-F970-C04D-B9AF-7E3FAA273855}" destId="{B105CFDB-A354-6F48-9530-2D1AEC540287}" srcOrd="1" destOrd="0" presId="urn:microsoft.com/office/officeart/2005/8/layout/vList6"/>
    <dgm:cxn modelId="{71B85AE4-7261-1A4A-B44F-3B73CF7E31B7}" type="presParOf" srcId="{6F6F4899-F970-C04D-B9AF-7E3FAA273855}" destId="{3ED60EDE-C0B8-1D4C-9B27-BF2D7C733508}" srcOrd="2" destOrd="0" presId="urn:microsoft.com/office/officeart/2005/8/layout/vList6"/>
    <dgm:cxn modelId="{862ECB73-6451-104E-B8B9-2DBB532A597E}" type="presParOf" srcId="{3ED60EDE-C0B8-1D4C-9B27-BF2D7C733508}" destId="{A2D30AAD-F7F8-2246-8580-1E8EE375AE13}" srcOrd="0" destOrd="0" presId="urn:microsoft.com/office/officeart/2005/8/layout/vList6"/>
    <dgm:cxn modelId="{82D709AA-D552-C049-BC9D-981A6451DDD3}" type="presParOf" srcId="{3ED60EDE-C0B8-1D4C-9B27-BF2D7C733508}" destId="{8321CCA3-9BCD-314B-93BF-1E97709F4C01}" srcOrd="1" destOrd="0" presId="urn:microsoft.com/office/officeart/2005/8/layout/vList6"/>
    <dgm:cxn modelId="{9585E2EB-C7D1-9143-964D-E2AD4A250E09}" type="presParOf" srcId="{6F6F4899-F970-C04D-B9AF-7E3FAA273855}" destId="{EC3CC8F7-9D07-FD47-8052-C803F5DCF808}" srcOrd="3" destOrd="0" presId="urn:microsoft.com/office/officeart/2005/8/layout/vList6"/>
    <dgm:cxn modelId="{04A97B28-045F-3149-AA6B-E6928BD441C7}" type="presParOf" srcId="{6F6F4899-F970-C04D-B9AF-7E3FAA273855}" destId="{D20F341B-DA0B-D547-9696-D4939538E532}" srcOrd="4" destOrd="0" presId="urn:microsoft.com/office/officeart/2005/8/layout/vList6"/>
    <dgm:cxn modelId="{65E4A1FA-F7A5-6C43-8919-648ABF339F50}" type="presParOf" srcId="{D20F341B-DA0B-D547-9696-D4939538E532}" destId="{46150858-A66A-DD4A-8891-9FBCE76A8E29}" srcOrd="0" destOrd="0" presId="urn:microsoft.com/office/officeart/2005/8/layout/vList6"/>
    <dgm:cxn modelId="{07CB78AB-75BD-574D-9AF2-9CB207476729}" type="presParOf" srcId="{D20F341B-DA0B-D547-9696-D4939538E532}" destId="{421DF9FF-0A01-2A4F-8128-B9DD2D6262D8}" srcOrd="1" destOrd="0" presId="urn:microsoft.com/office/officeart/2005/8/layout/vList6"/>
    <dgm:cxn modelId="{5602817B-0844-D347-B01D-2CCA3BF2CBA3}" type="presParOf" srcId="{6F6F4899-F970-C04D-B9AF-7E3FAA273855}" destId="{83454AFA-6891-344C-B295-66FB161DC0AB}" srcOrd="5" destOrd="0" presId="urn:microsoft.com/office/officeart/2005/8/layout/vList6"/>
    <dgm:cxn modelId="{BBD50D85-0EDB-9A4F-86E4-07F97A72EA44}" type="presParOf" srcId="{6F6F4899-F970-C04D-B9AF-7E3FAA273855}" destId="{E082129A-28C8-3541-9962-0325DFA84FF3}" srcOrd="6" destOrd="0" presId="urn:microsoft.com/office/officeart/2005/8/layout/vList6"/>
    <dgm:cxn modelId="{1A278225-6714-0745-8B78-69C0278C307A}" type="presParOf" srcId="{E082129A-28C8-3541-9962-0325DFA84FF3}" destId="{8EB5FB15-B1BE-8C4C-92DE-EEA6AEB79169}" srcOrd="0" destOrd="0" presId="urn:microsoft.com/office/officeart/2005/8/layout/vList6"/>
    <dgm:cxn modelId="{4E4A07B1-5F6C-134D-962B-4D133A0208A7}" type="presParOf" srcId="{E082129A-28C8-3541-9962-0325DFA84FF3}" destId="{C0FBA749-4797-C341-A06A-347F386247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15622D-5834-4E69-AE5C-D0459F2A0122}" type="doc">
      <dgm:prSet loTypeId="urn:microsoft.com/office/officeart/2005/8/layout/hierarchy3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6B9D07F-D5AF-40E5-BC13-F42A4E991D0D}">
      <dgm:prSet phldrT="[Text]"/>
      <dgm:spPr/>
      <dgm:t>
        <a:bodyPr/>
        <a:lstStyle/>
        <a:p>
          <a:r>
            <a:rPr lang="en-US" dirty="0" smtClean="0"/>
            <a:t>Discounts</a:t>
          </a:r>
          <a:endParaRPr lang="en-US" dirty="0"/>
        </a:p>
      </dgm:t>
    </dgm:pt>
    <dgm:pt modelId="{0E6A56BF-A9FB-4BE6-8F5D-21900A2CD548}" type="parTrans" cxnId="{A5A13796-F407-40CD-8C66-BFC29E87F611}">
      <dgm:prSet/>
      <dgm:spPr/>
      <dgm:t>
        <a:bodyPr/>
        <a:lstStyle/>
        <a:p>
          <a:endParaRPr lang="en-US"/>
        </a:p>
      </dgm:t>
    </dgm:pt>
    <dgm:pt modelId="{711A0903-9B2D-4921-8B49-112B1E5353AE}" type="sibTrans" cxnId="{A5A13796-F407-40CD-8C66-BFC29E87F611}">
      <dgm:prSet/>
      <dgm:spPr/>
      <dgm:t>
        <a:bodyPr/>
        <a:lstStyle/>
        <a:p>
          <a:endParaRPr lang="en-US"/>
        </a:p>
      </dgm:t>
    </dgm:pt>
    <dgm:pt modelId="{86C3C68C-A2C5-44B7-AD34-46EB5254FF42}">
      <dgm:prSet phldrT="[Text]"/>
      <dgm:spPr/>
      <dgm:t>
        <a:bodyPr/>
        <a:lstStyle/>
        <a:p>
          <a:r>
            <a:rPr lang="en-US" dirty="0" smtClean="0"/>
            <a:t>Lazer Helmets, $20</a:t>
          </a:r>
          <a:endParaRPr lang="en-US" dirty="0"/>
        </a:p>
      </dgm:t>
    </dgm:pt>
    <dgm:pt modelId="{814375A9-E552-4D81-8476-29657D3A02FC}" type="parTrans" cxnId="{FA67241C-A16C-4D7F-8730-17368D842731}">
      <dgm:prSet/>
      <dgm:spPr/>
      <dgm:t>
        <a:bodyPr/>
        <a:lstStyle/>
        <a:p>
          <a:endParaRPr lang="en-US" dirty="0"/>
        </a:p>
      </dgm:t>
    </dgm:pt>
    <dgm:pt modelId="{55CD59D4-5EFF-49C4-9676-55A65CCDDA84}" type="sibTrans" cxnId="{FA67241C-A16C-4D7F-8730-17368D842731}">
      <dgm:prSet/>
      <dgm:spPr/>
      <dgm:t>
        <a:bodyPr/>
        <a:lstStyle/>
        <a:p>
          <a:endParaRPr lang="en-US"/>
        </a:p>
      </dgm:t>
    </dgm:pt>
    <dgm:pt modelId="{2E0927F3-824F-49A4-844F-84F8ABFD5FFD}">
      <dgm:prSet phldrT="[Text]"/>
      <dgm:spPr/>
      <dgm:t>
        <a:bodyPr/>
        <a:lstStyle/>
        <a:p>
          <a:r>
            <a:rPr lang="en-US" dirty="0" smtClean="0"/>
            <a:t>Giveaways</a:t>
          </a:r>
          <a:endParaRPr lang="en-US" dirty="0"/>
        </a:p>
      </dgm:t>
    </dgm:pt>
    <dgm:pt modelId="{DB81790C-57DD-49FA-96F2-8C361DC3EB36}" type="parTrans" cxnId="{EA7DC468-8428-4E9F-88AD-F2643E67153E}">
      <dgm:prSet/>
      <dgm:spPr/>
      <dgm:t>
        <a:bodyPr/>
        <a:lstStyle/>
        <a:p>
          <a:endParaRPr lang="en-US"/>
        </a:p>
      </dgm:t>
    </dgm:pt>
    <dgm:pt modelId="{CD54D4A1-A50D-483E-9334-965D259BF3E5}" type="sibTrans" cxnId="{EA7DC468-8428-4E9F-88AD-F2643E67153E}">
      <dgm:prSet/>
      <dgm:spPr/>
      <dgm:t>
        <a:bodyPr/>
        <a:lstStyle/>
        <a:p>
          <a:endParaRPr lang="en-US"/>
        </a:p>
      </dgm:t>
    </dgm:pt>
    <dgm:pt modelId="{FE32A2B3-3953-4D5F-AB7D-3C5E5F4FBCFD}">
      <dgm:prSet phldrT="[Text]"/>
      <dgm:spPr/>
      <dgm:t>
        <a:bodyPr/>
        <a:lstStyle/>
        <a:p>
          <a:r>
            <a:rPr lang="en-US" dirty="0" smtClean="0"/>
            <a:t>“Bikes Be Bright” light giveaway</a:t>
          </a:r>
          <a:endParaRPr lang="en-US" dirty="0"/>
        </a:p>
      </dgm:t>
    </dgm:pt>
    <dgm:pt modelId="{E4FA5AEE-3016-4F23-A77D-1EBDCF26075C}" type="parTrans" cxnId="{128D9041-2A89-4215-8404-F35D80E6E0F4}">
      <dgm:prSet/>
      <dgm:spPr/>
      <dgm:t>
        <a:bodyPr/>
        <a:lstStyle/>
        <a:p>
          <a:endParaRPr lang="en-US" dirty="0"/>
        </a:p>
      </dgm:t>
    </dgm:pt>
    <dgm:pt modelId="{102D9507-0561-4CA3-BCE1-0416F1B1712B}" type="sibTrans" cxnId="{128D9041-2A89-4215-8404-F35D80E6E0F4}">
      <dgm:prSet/>
      <dgm:spPr/>
      <dgm:t>
        <a:bodyPr/>
        <a:lstStyle/>
        <a:p>
          <a:endParaRPr lang="en-US"/>
        </a:p>
      </dgm:t>
    </dgm:pt>
    <dgm:pt modelId="{3C6BB6D9-89F2-424F-B9C1-4C1166318A48}">
      <dgm:prSet phldrT="[Text]"/>
      <dgm:spPr/>
      <dgm:t>
        <a:bodyPr/>
        <a:lstStyle/>
        <a:p>
          <a:r>
            <a:rPr lang="en-US" dirty="0" smtClean="0"/>
            <a:t>Free U-Lock with bike registration</a:t>
          </a:r>
          <a:endParaRPr lang="en-US" dirty="0"/>
        </a:p>
      </dgm:t>
    </dgm:pt>
    <dgm:pt modelId="{34DCE334-DD27-4A21-840A-CA8C8919FED9}" type="parTrans" cxnId="{992B4362-70D2-4D4A-A1AD-CDE0C84301D0}">
      <dgm:prSet/>
      <dgm:spPr/>
      <dgm:t>
        <a:bodyPr/>
        <a:lstStyle/>
        <a:p>
          <a:endParaRPr lang="en-US" dirty="0"/>
        </a:p>
      </dgm:t>
    </dgm:pt>
    <dgm:pt modelId="{B270AE58-7BA3-4024-BEFD-CE3EBB180E03}" type="sibTrans" cxnId="{992B4362-70D2-4D4A-A1AD-CDE0C84301D0}">
      <dgm:prSet/>
      <dgm:spPr/>
      <dgm:t>
        <a:bodyPr/>
        <a:lstStyle/>
        <a:p>
          <a:endParaRPr lang="en-US"/>
        </a:p>
      </dgm:t>
    </dgm:pt>
    <dgm:pt modelId="{6C3A426C-CDDF-4BC2-8C50-AF72F5DFF873}">
      <dgm:prSet phldrT="[Text]"/>
      <dgm:spPr/>
      <dgm:t>
        <a:bodyPr/>
        <a:lstStyle/>
        <a:p>
          <a:r>
            <a:rPr lang="en-US" dirty="0" smtClean="0"/>
            <a:t>Bike raffles</a:t>
          </a:r>
          <a:endParaRPr lang="en-US" dirty="0"/>
        </a:p>
      </dgm:t>
    </dgm:pt>
    <dgm:pt modelId="{C5118AED-496A-4D7D-8C28-BE06C8978C0E}" type="parTrans" cxnId="{A50C0818-BAD4-4162-BC19-876B73375868}">
      <dgm:prSet/>
      <dgm:spPr/>
      <dgm:t>
        <a:bodyPr/>
        <a:lstStyle/>
        <a:p>
          <a:endParaRPr lang="en-US" dirty="0"/>
        </a:p>
      </dgm:t>
    </dgm:pt>
    <dgm:pt modelId="{AA0868C2-5146-4FB1-99CF-50102D0CAAEB}" type="sibTrans" cxnId="{A50C0818-BAD4-4162-BC19-876B73375868}">
      <dgm:prSet/>
      <dgm:spPr/>
      <dgm:t>
        <a:bodyPr/>
        <a:lstStyle/>
        <a:p>
          <a:endParaRPr lang="en-US"/>
        </a:p>
      </dgm:t>
    </dgm:pt>
    <dgm:pt modelId="{06ECFD39-5AA2-4420-8E8B-EC35110D0210}">
      <dgm:prSet phldrT="[Text]"/>
      <dgm:spPr/>
      <dgm:t>
        <a:bodyPr/>
        <a:lstStyle/>
        <a:p>
          <a:r>
            <a:rPr lang="en-US" dirty="0" smtClean="0"/>
            <a:t> U-locks $20</a:t>
          </a:r>
          <a:endParaRPr lang="en-US" dirty="0"/>
        </a:p>
      </dgm:t>
    </dgm:pt>
    <dgm:pt modelId="{CD4656E7-64C6-455D-A352-732D2058E816}" type="parTrans" cxnId="{21E999B4-7572-441B-80FC-DF45413BD713}">
      <dgm:prSet/>
      <dgm:spPr/>
      <dgm:t>
        <a:bodyPr/>
        <a:lstStyle/>
        <a:p>
          <a:endParaRPr lang="en-US" dirty="0"/>
        </a:p>
      </dgm:t>
    </dgm:pt>
    <dgm:pt modelId="{996FE6B3-26F4-4660-838D-B0F78E0954CD}" type="sibTrans" cxnId="{21E999B4-7572-441B-80FC-DF45413BD713}">
      <dgm:prSet/>
      <dgm:spPr/>
      <dgm:t>
        <a:bodyPr/>
        <a:lstStyle/>
        <a:p>
          <a:endParaRPr lang="en-US"/>
        </a:p>
      </dgm:t>
    </dgm:pt>
    <dgm:pt modelId="{0939D423-EE07-4B3F-BCD5-9A41F6DF37CA}">
      <dgm:prSet phldrT="[Text]"/>
      <dgm:spPr/>
      <dgm:t>
        <a:bodyPr/>
        <a:lstStyle/>
        <a:p>
          <a:r>
            <a:rPr lang="en-US" dirty="0" smtClean="0"/>
            <a:t>Planet Bike lights, $20</a:t>
          </a:r>
          <a:endParaRPr lang="en-US" dirty="0"/>
        </a:p>
      </dgm:t>
    </dgm:pt>
    <dgm:pt modelId="{2B556C01-8D3F-4172-A19E-523107F780E0}" type="parTrans" cxnId="{60F6EBFE-7742-4F26-933B-C3F6BDAC8BD8}">
      <dgm:prSet/>
      <dgm:spPr/>
      <dgm:t>
        <a:bodyPr/>
        <a:lstStyle/>
        <a:p>
          <a:endParaRPr lang="en-US" dirty="0"/>
        </a:p>
      </dgm:t>
    </dgm:pt>
    <dgm:pt modelId="{4C381F1A-AFEA-4ED0-885B-F62FDCE44086}" type="sibTrans" cxnId="{60F6EBFE-7742-4F26-933B-C3F6BDAC8BD8}">
      <dgm:prSet/>
      <dgm:spPr/>
      <dgm:t>
        <a:bodyPr/>
        <a:lstStyle/>
        <a:p>
          <a:endParaRPr lang="en-US"/>
        </a:p>
      </dgm:t>
    </dgm:pt>
    <dgm:pt modelId="{4299A123-64A4-4CDE-9C82-3BD8B0797903}" type="pres">
      <dgm:prSet presAssocID="{2F15622D-5834-4E69-AE5C-D0459F2A01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1944B2-49BC-4221-A3B7-C11B34090F3D}" type="pres">
      <dgm:prSet presAssocID="{16B9D07F-D5AF-40E5-BC13-F42A4E991D0D}" presName="root" presStyleCnt="0"/>
      <dgm:spPr/>
    </dgm:pt>
    <dgm:pt modelId="{38C9E1E4-6ADF-4DDA-896C-644AB966A306}" type="pres">
      <dgm:prSet presAssocID="{16B9D07F-D5AF-40E5-BC13-F42A4E991D0D}" presName="rootComposite" presStyleCnt="0"/>
      <dgm:spPr/>
    </dgm:pt>
    <dgm:pt modelId="{67E9CE68-8D4B-40E8-99E1-BA138055698F}" type="pres">
      <dgm:prSet presAssocID="{16B9D07F-D5AF-40E5-BC13-F42A4E991D0D}" presName="rootText" presStyleLbl="node1" presStyleIdx="0" presStyleCnt="2"/>
      <dgm:spPr/>
      <dgm:t>
        <a:bodyPr/>
        <a:lstStyle/>
        <a:p>
          <a:endParaRPr lang="en-US"/>
        </a:p>
      </dgm:t>
    </dgm:pt>
    <dgm:pt modelId="{3E7A9364-8245-4B54-B859-64990C754A63}" type="pres">
      <dgm:prSet presAssocID="{16B9D07F-D5AF-40E5-BC13-F42A4E991D0D}" presName="rootConnector" presStyleLbl="node1" presStyleIdx="0" presStyleCnt="2"/>
      <dgm:spPr/>
      <dgm:t>
        <a:bodyPr/>
        <a:lstStyle/>
        <a:p>
          <a:endParaRPr lang="en-US"/>
        </a:p>
      </dgm:t>
    </dgm:pt>
    <dgm:pt modelId="{DE856D7F-8DFD-470F-A19E-543CECEC3299}" type="pres">
      <dgm:prSet presAssocID="{16B9D07F-D5AF-40E5-BC13-F42A4E991D0D}" presName="childShape" presStyleCnt="0"/>
      <dgm:spPr/>
    </dgm:pt>
    <dgm:pt modelId="{1BF60293-CEBF-4644-8956-D74E351E9E55}" type="pres">
      <dgm:prSet presAssocID="{814375A9-E552-4D81-8476-29657D3A02FC}" presName="Name13" presStyleLbl="parChTrans1D2" presStyleIdx="0" presStyleCnt="6"/>
      <dgm:spPr/>
      <dgm:t>
        <a:bodyPr/>
        <a:lstStyle/>
        <a:p>
          <a:endParaRPr lang="en-US"/>
        </a:p>
      </dgm:t>
    </dgm:pt>
    <dgm:pt modelId="{D89CFA98-C9A9-4F9E-9585-15F871215755}" type="pres">
      <dgm:prSet presAssocID="{86C3C68C-A2C5-44B7-AD34-46EB5254FF4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8D61A-F441-4215-AC5B-7C6D541C1794}" type="pres">
      <dgm:prSet presAssocID="{CD4656E7-64C6-455D-A352-732D2058E816}" presName="Name13" presStyleLbl="parChTrans1D2" presStyleIdx="1" presStyleCnt="6"/>
      <dgm:spPr/>
      <dgm:t>
        <a:bodyPr/>
        <a:lstStyle/>
        <a:p>
          <a:endParaRPr lang="en-US"/>
        </a:p>
      </dgm:t>
    </dgm:pt>
    <dgm:pt modelId="{656218F0-D8F2-4D48-BE65-85873BEE6874}" type="pres">
      <dgm:prSet presAssocID="{06ECFD39-5AA2-4420-8E8B-EC35110D0210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CC856-B75B-45BA-AB8A-69AC5B0970C1}" type="pres">
      <dgm:prSet presAssocID="{2B556C01-8D3F-4172-A19E-523107F780E0}" presName="Name13" presStyleLbl="parChTrans1D2" presStyleIdx="2" presStyleCnt="6"/>
      <dgm:spPr/>
      <dgm:t>
        <a:bodyPr/>
        <a:lstStyle/>
        <a:p>
          <a:endParaRPr lang="en-US"/>
        </a:p>
      </dgm:t>
    </dgm:pt>
    <dgm:pt modelId="{6D98EACB-D1C0-4CA4-B83E-789AFE8B2F31}" type="pres">
      <dgm:prSet presAssocID="{0939D423-EE07-4B3F-BCD5-9A41F6DF37C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5B78A-A820-4AB6-B1BB-B23A5B0E1407}" type="pres">
      <dgm:prSet presAssocID="{2E0927F3-824F-49A4-844F-84F8ABFD5FFD}" presName="root" presStyleCnt="0"/>
      <dgm:spPr/>
    </dgm:pt>
    <dgm:pt modelId="{613B5920-6EED-4707-B3A3-4C5956CB1F84}" type="pres">
      <dgm:prSet presAssocID="{2E0927F3-824F-49A4-844F-84F8ABFD5FFD}" presName="rootComposite" presStyleCnt="0"/>
      <dgm:spPr/>
    </dgm:pt>
    <dgm:pt modelId="{9BC9EA74-10BA-443C-A927-BA4FD877EDA8}" type="pres">
      <dgm:prSet presAssocID="{2E0927F3-824F-49A4-844F-84F8ABFD5FFD}" presName="rootText" presStyleLbl="node1" presStyleIdx="1" presStyleCnt="2"/>
      <dgm:spPr/>
      <dgm:t>
        <a:bodyPr/>
        <a:lstStyle/>
        <a:p>
          <a:endParaRPr lang="en-US"/>
        </a:p>
      </dgm:t>
    </dgm:pt>
    <dgm:pt modelId="{8518AF77-0A39-4188-BB8E-E52C29ED62DE}" type="pres">
      <dgm:prSet presAssocID="{2E0927F3-824F-49A4-844F-84F8ABFD5FFD}" presName="rootConnector" presStyleLbl="node1" presStyleIdx="1" presStyleCnt="2"/>
      <dgm:spPr/>
      <dgm:t>
        <a:bodyPr/>
        <a:lstStyle/>
        <a:p>
          <a:endParaRPr lang="en-US"/>
        </a:p>
      </dgm:t>
    </dgm:pt>
    <dgm:pt modelId="{7E6E3584-537B-4693-BB1B-F4F03BD1A4FB}" type="pres">
      <dgm:prSet presAssocID="{2E0927F3-824F-49A4-844F-84F8ABFD5FFD}" presName="childShape" presStyleCnt="0"/>
      <dgm:spPr/>
    </dgm:pt>
    <dgm:pt modelId="{4634A424-3FB3-4A1A-9DEB-2DDF93D7D632}" type="pres">
      <dgm:prSet presAssocID="{E4FA5AEE-3016-4F23-A77D-1EBDCF26075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5F9EF3EE-566B-4B21-9BEF-611973CACF2A}" type="pres">
      <dgm:prSet presAssocID="{FE32A2B3-3953-4D5F-AB7D-3C5E5F4FBCFD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ED7E-7C1A-4B40-B182-AB4E6F5E1E35}" type="pres">
      <dgm:prSet presAssocID="{34DCE334-DD27-4A21-840A-CA8C8919FED9}" presName="Name13" presStyleLbl="parChTrans1D2" presStyleIdx="4" presStyleCnt="6"/>
      <dgm:spPr/>
      <dgm:t>
        <a:bodyPr/>
        <a:lstStyle/>
        <a:p>
          <a:endParaRPr lang="en-US"/>
        </a:p>
      </dgm:t>
    </dgm:pt>
    <dgm:pt modelId="{06A6EB7A-880D-4984-A409-F4C1A36E682C}" type="pres">
      <dgm:prSet presAssocID="{3C6BB6D9-89F2-424F-B9C1-4C1166318A48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94869-84D6-42F0-874C-A52AEA6CA6B1}" type="pres">
      <dgm:prSet presAssocID="{C5118AED-496A-4D7D-8C28-BE06C8978C0E}" presName="Name13" presStyleLbl="parChTrans1D2" presStyleIdx="5" presStyleCnt="6"/>
      <dgm:spPr/>
      <dgm:t>
        <a:bodyPr/>
        <a:lstStyle/>
        <a:p>
          <a:endParaRPr lang="en-US"/>
        </a:p>
      </dgm:t>
    </dgm:pt>
    <dgm:pt modelId="{95B83E1B-BA27-40B7-86D5-D56077747EA0}" type="pres">
      <dgm:prSet presAssocID="{6C3A426C-CDDF-4BC2-8C50-AF72F5DFF87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999B4-7572-441B-80FC-DF45413BD713}" srcId="{16B9D07F-D5AF-40E5-BC13-F42A4E991D0D}" destId="{06ECFD39-5AA2-4420-8E8B-EC35110D0210}" srcOrd="1" destOrd="0" parTransId="{CD4656E7-64C6-455D-A352-732D2058E816}" sibTransId="{996FE6B3-26F4-4660-838D-B0F78E0954CD}"/>
    <dgm:cxn modelId="{A5A13796-F407-40CD-8C66-BFC29E87F611}" srcId="{2F15622D-5834-4E69-AE5C-D0459F2A0122}" destId="{16B9D07F-D5AF-40E5-BC13-F42A4E991D0D}" srcOrd="0" destOrd="0" parTransId="{0E6A56BF-A9FB-4BE6-8F5D-21900A2CD548}" sibTransId="{711A0903-9B2D-4921-8B49-112B1E5353AE}"/>
    <dgm:cxn modelId="{346EB441-F79F-4AA4-ABF3-2A4C7837C5EF}" type="presOf" srcId="{3C6BB6D9-89F2-424F-B9C1-4C1166318A48}" destId="{06A6EB7A-880D-4984-A409-F4C1A36E682C}" srcOrd="0" destOrd="0" presId="urn:microsoft.com/office/officeart/2005/8/layout/hierarchy3"/>
    <dgm:cxn modelId="{65949A9A-13DA-44B1-81BF-18826747612E}" type="presOf" srcId="{16B9D07F-D5AF-40E5-BC13-F42A4E991D0D}" destId="{67E9CE68-8D4B-40E8-99E1-BA138055698F}" srcOrd="0" destOrd="0" presId="urn:microsoft.com/office/officeart/2005/8/layout/hierarchy3"/>
    <dgm:cxn modelId="{C4A445AA-BF1C-458B-BE4C-2E144D05CC3A}" type="presOf" srcId="{06ECFD39-5AA2-4420-8E8B-EC35110D0210}" destId="{656218F0-D8F2-4D48-BE65-85873BEE6874}" srcOrd="0" destOrd="0" presId="urn:microsoft.com/office/officeart/2005/8/layout/hierarchy3"/>
    <dgm:cxn modelId="{4F126424-E1C6-4988-9349-925C205947BF}" type="presOf" srcId="{86C3C68C-A2C5-44B7-AD34-46EB5254FF42}" destId="{D89CFA98-C9A9-4F9E-9585-15F871215755}" srcOrd="0" destOrd="0" presId="urn:microsoft.com/office/officeart/2005/8/layout/hierarchy3"/>
    <dgm:cxn modelId="{9CE070BC-CBC1-42DC-9224-375D0D4792EE}" type="presOf" srcId="{814375A9-E552-4D81-8476-29657D3A02FC}" destId="{1BF60293-CEBF-4644-8956-D74E351E9E55}" srcOrd="0" destOrd="0" presId="urn:microsoft.com/office/officeart/2005/8/layout/hierarchy3"/>
    <dgm:cxn modelId="{794BE227-5683-407F-A283-C51DEFDC73B4}" type="presOf" srcId="{E4FA5AEE-3016-4F23-A77D-1EBDCF26075C}" destId="{4634A424-3FB3-4A1A-9DEB-2DDF93D7D632}" srcOrd="0" destOrd="0" presId="urn:microsoft.com/office/officeart/2005/8/layout/hierarchy3"/>
    <dgm:cxn modelId="{6DBBACA6-F4E2-441E-8E2C-756701EC2E6D}" type="presOf" srcId="{16B9D07F-D5AF-40E5-BC13-F42A4E991D0D}" destId="{3E7A9364-8245-4B54-B859-64990C754A63}" srcOrd="1" destOrd="0" presId="urn:microsoft.com/office/officeart/2005/8/layout/hierarchy3"/>
    <dgm:cxn modelId="{A50C0818-BAD4-4162-BC19-876B73375868}" srcId="{2E0927F3-824F-49A4-844F-84F8ABFD5FFD}" destId="{6C3A426C-CDDF-4BC2-8C50-AF72F5DFF873}" srcOrd="2" destOrd="0" parTransId="{C5118AED-496A-4D7D-8C28-BE06C8978C0E}" sibTransId="{AA0868C2-5146-4FB1-99CF-50102D0CAAEB}"/>
    <dgm:cxn modelId="{A9CF0E56-5C0B-4CDB-8F52-2DE04A541EB3}" type="presOf" srcId="{0939D423-EE07-4B3F-BCD5-9A41F6DF37CA}" destId="{6D98EACB-D1C0-4CA4-B83E-789AFE8B2F31}" srcOrd="0" destOrd="0" presId="urn:microsoft.com/office/officeart/2005/8/layout/hierarchy3"/>
    <dgm:cxn modelId="{3C4CF4B7-F6B4-490D-BC59-8DC69ADE9A71}" type="presOf" srcId="{CD4656E7-64C6-455D-A352-732D2058E816}" destId="{9B58D61A-F441-4215-AC5B-7C6D541C1794}" srcOrd="0" destOrd="0" presId="urn:microsoft.com/office/officeart/2005/8/layout/hierarchy3"/>
    <dgm:cxn modelId="{C5EFF246-A581-41E5-BB10-F352B75CA5C6}" type="presOf" srcId="{C5118AED-496A-4D7D-8C28-BE06C8978C0E}" destId="{C9B94869-84D6-42F0-874C-A52AEA6CA6B1}" srcOrd="0" destOrd="0" presId="urn:microsoft.com/office/officeart/2005/8/layout/hierarchy3"/>
    <dgm:cxn modelId="{EA7DC468-8428-4E9F-88AD-F2643E67153E}" srcId="{2F15622D-5834-4E69-AE5C-D0459F2A0122}" destId="{2E0927F3-824F-49A4-844F-84F8ABFD5FFD}" srcOrd="1" destOrd="0" parTransId="{DB81790C-57DD-49FA-96F2-8C361DC3EB36}" sibTransId="{CD54D4A1-A50D-483E-9334-965D259BF3E5}"/>
    <dgm:cxn modelId="{02C6A83D-3C12-42DE-A8ED-643585EF7501}" type="presOf" srcId="{FE32A2B3-3953-4D5F-AB7D-3C5E5F4FBCFD}" destId="{5F9EF3EE-566B-4B21-9BEF-611973CACF2A}" srcOrd="0" destOrd="0" presId="urn:microsoft.com/office/officeart/2005/8/layout/hierarchy3"/>
    <dgm:cxn modelId="{60F6EBFE-7742-4F26-933B-C3F6BDAC8BD8}" srcId="{16B9D07F-D5AF-40E5-BC13-F42A4E991D0D}" destId="{0939D423-EE07-4B3F-BCD5-9A41F6DF37CA}" srcOrd="2" destOrd="0" parTransId="{2B556C01-8D3F-4172-A19E-523107F780E0}" sibTransId="{4C381F1A-AFEA-4ED0-885B-F62FDCE44086}"/>
    <dgm:cxn modelId="{8511A6C9-DDD6-4510-932B-D78A39EBC771}" type="presOf" srcId="{2F15622D-5834-4E69-AE5C-D0459F2A0122}" destId="{4299A123-64A4-4CDE-9C82-3BD8B0797903}" srcOrd="0" destOrd="0" presId="urn:microsoft.com/office/officeart/2005/8/layout/hierarchy3"/>
    <dgm:cxn modelId="{2579931C-C26A-45B4-9BA9-11997C0B4206}" type="presOf" srcId="{2E0927F3-824F-49A4-844F-84F8ABFD5FFD}" destId="{8518AF77-0A39-4188-BB8E-E52C29ED62DE}" srcOrd="1" destOrd="0" presId="urn:microsoft.com/office/officeart/2005/8/layout/hierarchy3"/>
    <dgm:cxn modelId="{992B4362-70D2-4D4A-A1AD-CDE0C84301D0}" srcId="{2E0927F3-824F-49A4-844F-84F8ABFD5FFD}" destId="{3C6BB6D9-89F2-424F-B9C1-4C1166318A48}" srcOrd="1" destOrd="0" parTransId="{34DCE334-DD27-4A21-840A-CA8C8919FED9}" sibTransId="{B270AE58-7BA3-4024-BEFD-CE3EBB180E03}"/>
    <dgm:cxn modelId="{FA67241C-A16C-4D7F-8730-17368D842731}" srcId="{16B9D07F-D5AF-40E5-BC13-F42A4E991D0D}" destId="{86C3C68C-A2C5-44B7-AD34-46EB5254FF42}" srcOrd="0" destOrd="0" parTransId="{814375A9-E552-4D81-8476-29657D3A02FC}" sibTransId="{55CD59D4-5EFF-49C4-9676-55A65CCDDA84}"/>
    <dgm:cxn modelId="{C782C4D6-1017-453A-8E9B-22C2E8AEE419}" type="presOf" srcId="{2E0927F3-824F-49A4-844F-84F8ABFD5FFD}" destId="{9BC9EA74-10BA-443C-A927-BA4FD877EDA8}" srcOrd="0" destOrd="0" presId="urn:microsoft.com/office/officeart/2005/8/layout/hierarchy3"/>
    <dgm:cxn modelId="{128D9041-2A89-4215-8404-F35D80E6E0F4}" srcId="{2E0927F3-824F-49A4-844F-84F8ABFD5FFD}" destId="{FE32A2B3-3953-4D5F-AB7D-3C5E5F4FBCFD}" srcOrd="0" destOrd="0" parTransId="{E4FA5AEE-3016-4F23-A77D-1EBDCF26075C}" sibTransId="{102D9507-0561-4CA3-BCE1-0416F1B1712B}"/>
    <dgm:cxn modelId="{7E4FDC5C-BF87-4B4C-878C-E3883E610192}" type="presOf" srcId="{2B556C01-8D3F-4172-A19E-523107F780E0}" destId="{9DFCC856-B75B-45BA-AB8A-69AC5B0970C1}" srcOrd="0" destOrd="0" presId="urn:microsoft.com/office/officeart/2005/8/layout/hierarchy3"/>
    <dgm:cxn modelId="{C318955C-8B3A-4E9B-B99A-78DC6ADD7689}" type="presOf" srcId="{34DCE334-DD27-4A21-840A-CA8C8919FED9}" destId="{BBAAED7E-7C1A-4B40-B182-AB4E6F5E1E35}" srcOrd="0" destOrd="0" presId="urn:microsoft.com/office/officeart/2005/8/layout/hierarchy3"/>
    <dgm:cxn modelId="{F9A3A693-5A80-4514-B497-5DAC435657C0}" type="presOf" srcId="{6C3A426C-CDDF-4BC2-8C50-AF72F5DFF873}" destId="{95B83E1B-BA27-40B7-86D5-D56077747EA0}" srcOrd="0" destOrd="0" presId="urn:microsoft.com/office/officeart/2005/8/layout/hierarchy3"/>
    <dgm:cxn modelId="{07AA36F6-A9A7-4E33-8F2C-D8645B67DEE6}" type="presParOf" srcId="{4299A123-64A4-4CDE-9C82-3BD8B0797903}" destId="{561944B2-49BC-4221-A3B7-C11B34090F3D}" srcOrd="0" destOrd="0" presId="urn:microsoft.com/office/officeart/2005/8/layout/hierarchy3"/>
    <dgm:cxn modelId="{704F7F83-4488-46D3-AEA0-7682779B7A0A}" type="presParOf" srcId="{561944B2-49BC-4221-A3B7-C11B34090F3D}" destId="{38C9E1E4-6ADF-4DDA-896C-644AB966A306}" srcOrd="0" destOrd="0" presId="urn:microsoft.com/office/officeart/2005/8/layout/hierarchy3"/>
    <dgm:cxn modelId="{58851B0C-B020-4C0B-ABF2-7DD8AAE5F082}" type="presParOf" srcId="{38C9E1E4-6ADF-4DDA-896C-644AB966A306}" destId="{67E9CE68-8D4B-40E8-99E1-BA138055698F}" srcOrd="0" destOrd="0" presId="urn:microsoft.com/office/officeart/2005/8/layout/hierarchy3"/>
    <dgm:cxn modelId="{A3342B4E-D03B-42FB-A9B3-264435CD481F}" type="presParOf" srcId="{38C9E1E4-6ADF-4DDA-896C-644AB966A306}" destId="{3E7A9364-8245-4B54-B859-64990C754A63}" srcOrd="1" destOrd="0" presId="urn:microsoft.com/office/officeart/2005/8/layout/hierarchy3"/>
    <dgm:cxn modelId="{233AF2D4-AF3E-4B1E-AC15-3837C31810C5}" type="presParOf" srcId="{561944B2-49BC-4221-A3B7-C11B34090F3D}" destId="{DE856D7F-8DFD-470F-A19E-543CECEC3299}" srcOrd="1" destOrd="0" presId="urn:microsoft.com/office/officeart/2005/8/layout/hierarchy3"/>
    <dgm:cxn modelId="{667FCFF4-32E3-412C-9236-1487267D7DD2}" type="presParOf" srcId="{DE856D7F-8DFD-470F-A19E-543CECEC3299}" destId="{1BF60293-CEBF-4644-8956-D74E351E9E55}" srcOrd="0" destOrd="0" presId="urn:microsoft.com/office/officeart/2005/8/layout/hierarchy3"/>
    <dgm:cxn modelId="{32BE492E-F51F-4D6B-BEB3-8F188DC75E43}" type="presParOf" srcId="{DE856D7F-8DFD-470F-A19E-543CECEC3299}" destId="{D89CFA98-C9A9-4F9E-9585-15F871215755}" srcOrd="1" destOrd="0" presId="urn:microsoft.com/office/officeart/2005/8/layout/hierarchy3"/>
    <dgm:cxn modelId="{BD811FC1-FB1D-44C3-A02D-0E63F6152008}" type="presParOf" srcId="{DE856D7F-8DFD-470F-A19E-543CECEC3299}" destId="{9B58D61A-F441-4215-AC5B-7C6D541C1794}" srcOrd="2" destOrd="0" presId="urn:microsoft.com/office/officeart/2005/8/layout/hierarchy3"/>
    <dgm:cxn modelId="{C7B0D0A2-4C64-4422-A041-1742C015A622}" type="presParOf" srcId="{DE856D7F-8DFD-470F-A19E-543CECEC3299}" destId="{656218F0-D8F2-4D48-BE65-85873BEE6874}" srcOrd="3" destOrd="0" presId="urn:microsoft.com/office/officeart/2005/8/layout/hierarchy3"/>
    <dgm:cxn modelId="{9A38F987-E2E9-49BF-9665-7DF048E9D930}" type="presParOf" srcId="{DE856D7F-8DFD-470F-A19E-543CECEC3299}" destId="{9DFCC856-B75B-45BA-AB8A-69AC5B0970C1}" srcOrd="4" destOrd="0" presId="urn:microsoft.com/office/officeart/2005/8/layout/hierarchy3"/>
    <dgm:cxn modelId="{BCD50D34-EFB8-48B8-8E82-3399165B28D7}" type="presParOf" srcId="{DE856D7F-8DFD-470F-A19E-543CECEC3299}" destId="{6D98EACB-D1C0-4CA4-B83E-789AFE8B2F31}" srcOrd="5" destOrd="0" presId="urn:microsoft.com/office/officeart/2005/8/layout/hierarchy3"/>
    <dgm:cxn modelId="{168C9360-C87D-4DA7-9F47-BE5F28D1FAAA}" type="presParOf" srcId="{4299A123-64A4-4CDE-9C82-3BD8B0797903}" destId="{EB85B78A-A820-4AB6-B1BB-B23A5B0E1407}" srcOrd="1" destOrd="0" presId="urn:microsoft.com/office/officeart/2005/8/layout/hierarchy3"/>
    <dgm:cxn modelId="{541E5FD3-463E-4B52-A852-661E7470F4FB}" type="presParOf" srcId="{EB85B78A-A820-4AB6-B1BB-B23A5B0E1407}" destId="{613B5920-6EED-4707-B3A3-4C5956CB1F84}" srcOrd="0" destOrd="0" presId="urn:microsoft.com/office/officeart/2005/8/layout/hierarchy3"/>
    <dgm:cxn modelId="{A94CC353-4DFE-49A0-AF31-027387AD73DE}" type="presParOf" srcId="{613B5920-6EED-4707-B3A3-4C5956CB1F84}" destId="{9BC9EA74-10BA-443C-A927-BA4FD877EDA8}" srcOrd="0" destOrd="0" presId="urn:microsoft.com/office/officeart/2005/8/layout/hierarchy3"/>
    <dgm:cxn modelId="{A0293DEF-06DF-4497-B715-2C7C106F91FC}" type="presParOf" srcId="{613B5920-6EED-4707-B3A3-4C5956CB1F84}" destId="{8518AF77-0A39-4188-BB8E-E52C29ED62DE}" srcOrd="1" destOrd="0" presId="urn:microsoft.com/office/officeart/2005/8/layout/hierarchy3"/>
    <dgm:cxn modelId="{7130735E-0269-4497-8E31-65BF8F6BE1E4}" type="presParOf" srcId="{EB85B78A-A820-4AB6-B1BB-B23A5B0E1407}" destId="{7E6E3584-537B-4693-BB1B-F4F03BD1A4FB}" srcOrd="1" destOrd="0" presId="urn:microsoft.com/office/officeart/2005/8/layout/hierarchy3"/>
    <dgm:cxn modelId="{A39C533D-8370-4130-ABC7-19C6759DBEC3}" type="presParOf" srcId="{7E6E3584-537B-4693-BB1B-F4F03BD1A4FB}" destId="{4634A424-3FB3-4A1A-9DEB-2DDF93D7D632}" srcOrd="0" destOrd="0" presId="urn:microsoft.com/office/officeart/2005/8/layout/hierarchy3"/>
    <dgm:cxn modelId="{A476B804-1EA9-455F-80B4-3C42CF1424AA}" type="presParOf" srcId="{7E6E3584-537B-4693-BB1B-F4F03BD1A4FB}" destId="{5F9EF3EE-566B-4B21-9BEF-611973CACF2A}" srcOrd="1" destOrd="0" presId="urn:microsoft.com/office/officeart/2005/8/layout/hierarchy3"/>
    <dgm:cxn modelId="{2C520639-AA9E-4AFF-8E71-560EE8DD9E90}" type="presParOf" srcId="{7E6E3584-537B-4693-BB1B-F4F03BD1A4FB}" destId="{BBAAED7E-7C1A-4B40-B182-AB4E6F5E1E35}" srcOrd="2" destOrd="0" presId="urn:microsoft.com/office/officeart/2005/8/layout/hierarchy3"/>
    <dgm:cxn modelId="{A25EBABC-393B-41BB-831E-BCEA6D38388D}" type="presParOf" srcId="{7E6E3584-537B-4693-BB1B-F4F03BD1A4FB}" destId="{06A6EB7A-880D-4984-A409-F4C1A36E682C}" srcOrd="3" destOrd="0" presId="urn:microsoft.com/office/officeart/2005/8/layout/hierarchy3"/>
    <dgm:cxn modelId="{B6C40604-9951-40BA-A0EC-5516DD4594FA}" type="presParOf" srcId="{7E6E3584-537B-4693-BB1B-F4F03BD1A4FB}" destId="{C9B94869-84D6-42F0-874C-A52AEA6CA6B1}" srcOrd="4" destOrd="0" presId="urn:microsoft.com/office/officeart/2005/8/layout/hierarchy3"/>
    <dgm:cxn modelId="{66492088-12E9-4C10-8395-A74C5F7559DC}" type="presParOf" srcId="{7E6E3584-537B-4693-BB1B-F4F03BD1A4FB}" destId="{95B83E1B-BA27-40B7-86D5-D56077747E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AA7FD0-3861-40A7-9625-B25D1BCB6FD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A30F922-EA87-442A-A988-1FBA5A035E3B}">
      <dgm:prSet phldrT="[Text]"/>
      <dgm:spPr/>
      <dgm:t>
        <a:bodyPr/>
        <a:lstStyle/>
        <a:p>
          <a:r>
            <a:rPr lang="en-US" dirty="0" smtClean="0"/>
            <a:t>Social Hours</a:t>
          </a:r>
          <a:endParaRPr lang="en-US" dirty="0"/>
        </a:p>
      </dgm:t>
    </dgm:pt>
    <dgm:pt modelId="{DB07B656-C044-4EA0-BCD8-D901D9EEDB9F}" type="parTrans" cxnId="{4451F164-4D6F-477C-ACE1-0F776B9C09F6}">
      <dgm:prSet/>
      <dgm:spPr/>
      <dgm:t>
        <a:bodyPr/>
        <a:lstStyle/>
        <a:p>
          <a:endParaRPr lang="en-US"/>
        </a:p>
      </dgm:t>
    </dgm:pt>
    <dgm:pt modelId="{2193EED8-9E44-403E-A73B-F40E078CF35B}" type="sibTrans" cxnId="{4451F164-4D6F-477C-ACE1-0F776B9C09F6}">
      <dgm:prSet/>
      <dgm:spPr/>
      <dgm:t>
        <a:bodyPr/>
        <a:lstStyle/>
        <a:p>
          <a:endParaRPr lang="en-US"/>
        </a:p>
      </dgm:t>
    </dgm:pt>
    <dgm:pt modelId="{1B7D65EF-0C45-453C-8550-C75E374B4C85}">
      <dgm:prSet phldrT="[Text]"/>
      <dgm:spPr/>
      <dgm:t>
        <a:bodyPr/>
        <a:lstStyle/>
        <a:p>
          <a:r>
            <a:rPr lang="en-US" dirty="0" smtClean="0"/>
            <a:t>Trips</a:t>
          </a:r>
          <a:endParaRPr lang="en-US" dirty="0"/>
        </a:p>
      </dgm:t>
    </dgm:pt>
    <dgm:pt modelId="{0529FF75-97B6-4CD1-9354-856D445E8D74}" type="parTrans" cxnId="{899B8FF9-E157-49C8-9E7A-11F4BFEC97F3}">
      <dgm:prSet/>
      <dgm:spPr/>
      <dgm:t>
        <a:bodyPr/>
        <a:lstStyle/>
        <a:p>
          <a:endParaRPr lang="en-US"/>
        </a:p>
      </dgm:t>
    </dgm:pt>
    <dgm:pt modelId="{33920F5F-8073-4DF3-AE6A-2B41BFA21D5D}" type="sibTrans" cxnId="{899B8FF9-E157-49C8-9E7A-11F4BFEC97F3}">
      <dgm:prSet/>
      <dgm:spPr/>
      <dgm:t>
        <a:bodyPr/>
        <a:lstStyle/>
        <a:p>
          <a:endParaRPr lang="en-US"/>
        </a:p>
      </dgm:t>
    </dgm:pt>
    <dgm:pt modelId="{71A660D9-70FA-40BF-B5DC-2A9DD9C364FF}">
      <dgm:prSet/>
      <dgm:spPr/>
      <dgm:t>
        <a:bodyPr/>
        <a:lstStyle/>
        <a:p>
          <a:r>
            <a:rPr lang="en-US" dirty="0" smtClean="0"/>
            <a:t>Leisure Rides</a:t>
          </a:r>
        </a:p>
      </dgm:t>
    </dgm:pt>
    <dgm:pt modelId="{A07FD865-60BE-41A0-9085-02F4AE02E3F1}" type="parTrans" cxnId="{520A5EC5-D85C-4AB4-867D-3B3C97804BDA}">
      <dgm:prSet/>
      <dgm:spPr/>
      <dgm:t>
        <a:bodyPr/>
        <a:lstStyle/>
        <a:p>
          <a:endParaRPr lang="en-US"/>
        </a:p>
      </dgm:t>
    </dgm:pt>
    <dgm:pt modelId="{E13884CC-42F1-44F5-ABA2-5A982118A324}" type="sibTrans" cxnId="{520A5EC5-D85C-4AB4-867D-3B3C97804BDA}">
      <dgm:prSet/>
      <dgm:spPr/>
      <dgm:t>
        <a:bodyPr/>
        <a:lstStyle/>
        <a:p>
          <a:endParaRPr lang="en-US"/>
        </a:p>
      </dgm:t>
    </dgm:pt>
    <dgm:pt modelId="{AF6D79A8-BFDB-4CBD-AAEF-8A31B1EC68DC}">
      <dgm:prSet/>
      <dgm:spPr/>
      <dgm:t>
        <a:bodyPr/>
        <a:lstStyle/>
        <a:p>
          <a:r>
            <a:rPr lang="en-US" dirty="0" smtClean="0"/>
            <a:t>Biking Lunch and Learn</a:t>
          </a:r>
        </a:p>
      </dgm:t>
    </dgm:pt>
    <dgm:pt modelId="{1244118F-61D9-425B-B3FD-6C4AA460C659}" type="parTrans" cxnId="{88CDF92B-1176-4E9D-BB41-7184DBC7F5C2}">
      <dgm:prSet/>
      <dgm:spPr/>
      <dgm:t>
        <a:bodyPr/>
        <a:lstStyle/>
        <a:p>
          <a:endParaRPr lang="en-US"/>
        </a:p>
      </dgm:t>
    </dgm:pt>
    <dgm:pt modelId="{424F39ED-6B40-4863-9988-65113551EB50}" type="sibTrans" cxnId="{88CDF92B-1176-4E9D-BB41-7184DBC7F5C2}">
      <dgm:prSet/>
      <dgm:spPr/>
      <dgm:t>
        <a:bodyPr/>
        <a:lstStyle/>
        <a:p>
          <a:endParaRPr lang="en-US"/>
        </a:p>
      </dgm:t>
    </dgm:pt>
    <dgm:pt modelId="{EF6B57D2-443C-49FC-8814-017FD92014DF}">
      <dgm:prSet phldrT="[Text]"/>
      <dgm:spPr/>
      <dgm:t>
        <a:bodyPr/>
        <a:lstStyle/>
        <a:p>
          <a:r>
            <a:rPr lang="en-US" dirty="0" smtClean="0"/>
            <a:t>4 pm rides to Bentley’s, Ledo’s</a:t>
          </a:r>
          <a:endParaRPr lang="en-US" dirty="0"/>
        </a:p>
      </dgm:t>
    </dgm:pt>
    <dgm:pt modelId="{A3493917-578A-482D-8225-6FCA1FFFF652}" type="parTrans" cxnId="{1A36BE0B-EAFC-4955-B487-83B68CE077F0}">
      <dgm:prSet/>
      <dgm:spPr/>
      <dgm:t>
        <a:bodyPr/>
        <a:lstStyle/>
        <a:p>
          <a:endParaRPr lang="en-US"/>
        </a:p>
      </dgm:t>
    </dgm:pt>
    <dgm:pt modelId="{DCAF109F-9167-4557-83EA-8777AD8E24BB}" type="sibTrans" cxnId="{1A36BE0B-EAFC-4955-B487-83B68CE077F0}">
      <dgm:prSet/>
      <dgm:spPr/>
      <dgm:t>
        <a:bodyPr/>
        <a:lstStyle/>
        <a:p>
          <a:endParaRPr lang="en-US"/>
        </a:p>
      </dgm:t>
    </dgm:pt>
    <dgm:pt modelId="{0D3D1B5A-0D7F-40AB-9BBE-809B16714BAB}">
      <dgm:prSet/>
      <dgm:spPr/>
      <dgm:t>
        <a:bodyPr/>
        <a:lstStyle/>
        <a:p>
          <a:r>
            <a:rPr lang="en-US" dirty="0" smtClean="0"/>
            <a:t>Lake Artemesia</a:t>
          </a:r>
        </a:p>
      </dgm:t>
    </dgm:pt>
    <dgm:pt modelId="{85C125A6-56C1-4E2E-9D5F-AFE310D5E684}" type="parTrans" cxnId="{33CC13BC-2F05-47DB-BD3A-2FC64078F819}">
      <dgm:prSet/>
      <dgm:spPr/>
      <dgm:t>
        <a:bodyPr/>
        <a:lstStyle/>
        <a:p>
          <a:endParaRPr lang="en-US"/>
        </a:p>
      </dgm:t>
    </dgm:pt>
    <dgm:pt modelId="{96EC3467-0559-4EF3-ACE5-4169A756F3EF}" type="sibTrans" cxnId="{33CC13BC-2F05-47DB-BD3A-2FC64078F819}">
      <dgm:prSet/>
      <dgm:spPr/>
      <dgm:t>
        <a:bodyPr/>
        <a:lstStyle/>
        <a:p>
          <a:endParaRPr lang="en-US"/>
        </a:p>
      </dgm:t>
    </dgm:pt>
    <dgm:pt modelId="{F8B86D5A-831D-499E-8A37-877D1F238633}">
      <dgm:prSet/>
      <dgm:spPr/>
      <dgm:t>
        <a:bodyPr/>
        <a:lstStyle/>
        <a:p>
          <a:r>
            <a:rPr lang="en-US" dirty="0" smtClean="0"/>
            <a:t>Shoppers, Home Depot</a:t>
          </a:r>
        </a:p>
      </dgm:t>
    </dgm:pt>
    <dgm:pt modelId="{9801A479-6881-4E2B-8651-D98C8211DB58}" type="parTrans" cxnId="{174F1436-133D-4389-B818-067F10567A14}">
      <dgm:prSet/>
      <dgm:spPr/>
      <dgm:t>
        <a:bodyPr/>
        <a:lstStyle/>
        <a:p>
          <a:endParaRPr lang="en-US"/>
        </a:p>
      </dgm:t>
    </dgm:pt>
    <dgm:pt modelId="{815E4D21-6748-4146-AF36-7E43231EBDF3}" type="sibTrans" cxnId="{174F1436-133D-4389-B818-067F10567A14}">
      <dgm:prSet/>
      <dgm:spPr/>
      <dgm:t>
        <a:bodyPr/>
        <a:lstStyle/>
        <a:p>
          <a:endParaRPr lang="en-US"/>
        </a:p>
      </dgm:t>
    </dgm:pt>
    <dgm:pt modelId="{16E37CDA-6A90-42E6-AFF6-805E67365FEA}">
      <dgm:prSet phldrT="[Text]"/>
      <dgm:spPr/>
      <dgm:t>
        <a:bodyPr/>
        <a:lstStyle/>
        <a:p>
          <a:r>
            <a:rPr lang="en-US" dirty="0" smtClean="0"/>
            <a:t>Trips to local areas and beyond can be created on request by the ORC</a:t>
          </a:r>
          <a:endParaRPr lang="en-US" dirty="0"/>
        </a:p>
      </dgm:t>
    </dgm:pt>
    <dgm:pt modelId="{ECDC6497-FABC-40F2-BC56-996B619841E5}" type="parTrans" cxnId="{2C7A0A00-3A11-4C53-A474-0F4EAFCA97F2}">
      <dgm:prSet/>
      <dgm:spPr/>
      <dgm:t>
        <a:bodyPr/>
        <a:lstStyle/>
        <a:p>
          <a:endParaRPr lang="en-US"/>
        </a:p>
      </dgm:t>
    </dgm:pt>
    <dgm:pt modelId="{5D06693F-1D59-49B1-BBCF-8F3827B3548B}" type="sibTrans" cxnId="{2C7A0A00-3A11-4C53-A474-0F4EAFCA97F2}">
      <dgm:prSet/>
      <dgm:spPr/>
      <dgm:t>
        <a:bodyPr/>
        <a:lstStyle/>
        <a:p>
          <a:endParaRPr lang="en-US"/>
        </a:p>
      </dgm:t>
    </dgm:pt>
    <dgm:pt modelId="{15BC0926-C125-42B7-B1F6-98329B9AF7C5}" type="pres">
      <dgm:prSet presAssocID="{0DAA7FD0-3861-40A7-9625-B25D1BCB6F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C76672-DAA9-4878-9E23-20EB4D3CED98}" type="pres">
      <dgm:prSet presAssocID="{CA30F922-EA87-442A-A988-1FBA5A035E3B}" presName="parentLin" presStyleCnt="0"/>
      <dgm:spPr/>
    </dgm:pt>
    <dgm:pt modelId="{A81965DA-5B27-433D-9F51-22092FE60035}" type="pres">
      <dgm:prSet presAssocID="{CA30F922-EA87-442A-A988-1FBA5A035E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0D24629-BD99-4734-94D0-A10E4134C088}" type="pres">
      <dgm:prSet presAssocID="{CA30F922-EA87-442A-A988-1FBA5A035E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B0D67-FE81-4B51-B08B-25519AD670D0}" type="pres">
      <dgm:prSet presAssocID="{CA30F922-EA87-442A-A988-1FBA5A035E3B}" presName="negativeSpace" presStyleCnt="0"/>
      <dgm:spPr/>
    </dgm:pt>
    <dgm:pt modelId="{616D6342-18A1-4E08-AF48-5F007989BE8B}" type="pres">
      <dgm:prSet presAssocID="{CA30F922-EA87-442A-A988-1FBA5A035E3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9414A-DD0F-4C01-A71B-073F4BB56287}" type="pres">
      <dgm:prSet presAssocID="{2193EED8-9E44-403E-A73B-F40E078CF35B}" presName="spaceBetweenRectangles" presStyleCnt="0"/>
      <dgm:spPr/>
    </dgm:pt>
    <dgm:pt modelId="{07CFDDDA-96B4-45A2-B60A-B522A45778E8}" type="pres">
      <dgm:prSet presAssocID="{71A660D9-70FA-40BF-B5DC-2A9DD9C364FF}" presName="parentLin" presStyleCnt="0"/>
      <dgm:spPr/>
    </dgm:pt>
    <dgm:pt modelId="{9FDC75A3-1F0B-47B4-B97C-3111579A05AE}" type="pres">
      <dgm:prSet presAssocID="{71A660D9-70FA-40BF-B5DC-2A9DD9C364F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42FEE8-2AE0-4A08-AE4B-F885D5B573D2}" type="pres">
      <dgm:prSet presAssocID="{71A660D9-70FA-40BF-B5DC-2A9DD9C364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11F11-3B51-4E3C-B5E0-2DD9959350B3}" type="pres">
      <dgm:prSet presAssocID="{71A660D9-70FA-40BF-B5DC-2A9DD9C364FF}" presName="negativeSpace" presStyleCnt="0"/>
      <dgm:spPr/>
    </dgm:pt>
    <dgm:pt modelId="{C5F6BBF2-8BAE-404D-BDE5-4F9A2E253BD1}" type="pres">
      <dgm:prSet presAssocID="{71A660D9-70FA-40BF-B5DC-2A9DD9C364F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09BC0-0E1F-4BB9-ADCA-37CD62892C9E}" type="pres">
      <dgm:prSet presAssocID="{E13884CC-42F1-44F5-ABA2-5A982118A324}" presName="spaceBetweenRectangles" presStyleCnt="0"/>
      <dgm:spPr/>
    </dgm:pt>
    <dgm:pt modelId="{8E6A4407-70C3-4AB1-A427-4696E5978DF5}" type="pres">
      <dgm:prSet presAssocID="{1B7D65EF-0C45-453C-8550-C75E374B4C85}" presName="parentLin" presStyleCnt="0"/>
      <dgm:spPr/>
    </dgm:pt>
    <dgm:pt modelId="{16EF7948-5F9F-4343-B62B-90E464B8E981}" type="pres">
      <dgm:prSet presAssocID="{1B7D65EF-0C45-453C-8550-C75E374B4C8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FFE5CBB-1304-487E-8DB5-C93CF21D1C00}" type="pres">
      <dgm:prSet presAssocID="{1B7D65EF-0C45-453C-8550-C75E374B4C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728B0-9457-4DFA-BC66-19E95D6191EA}" type="pres">
      <dgm:prSet presAssocID="{1B7D65EF-0C45-453C-8550-C75E374B4C85}" presName="negativeSpace" presStyleCnt="0"/>
      <dgm:spPr/>
    </dgm:pt>
    <dgm:pt modelId="{7F8405E6-CA33-44CF-82AB-A1B05252A99A}" type="pres">
      <dgm:prSet presAssocID="{1B7D65EF-0C45-453C-8550-C75E374B4C8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1F164-4D6F-477C-ACE1-0F776B9C09F6}" srcId="{0DAA7FD0-3861-40A7-9625-B25D1BCB6FD5}" destId="{CA30F922-EA87-442A-A988-1FBA5A035E3B}" srcOrd="0" destOrd="0" parTransId="{DB07B656-C044-4EA0-BCD8-D901D9EEDB9F}" sibTransId="{2193EED8-9E44-403E-A73B-F40E078CF35B}"/>
    <dgm:cxn modelId="{9DC492F9-588D-4FF4-8F8E-4A1CB07D05FD}" type="presOf" srcId="{1B7D65EF-0C45-453C-8550-C75E374B4C85}" destId="{5FFE5CBB-1304-487E-8DB5-C93CF21D1C00}" srcOrd="1" destOrd="0" presId="urn:microsoft.com/office/officeart/2005/8/layout/list1"/>
    <dgm:cxn modelId="{492862EB-3EB5-499D-85FE-0FC36E93A606}" type="presOf" srcId="{F8B86D5A-831D-499E-8A37-877D1F238633}" destId="{C5F6BBF2-8BAE-404D-BDE5-4F9A2E253BD1}" srcOrd="0" destOrd="1" presId="urn:microsoft.com/office/officeart/2005/8/layout/list1"/>
    <dgm:cxn modelId="{899B8FF9-E157-49C8-9E7A-11F4BFEC97F3}" srcId="{0DAA7FD0-3861-40A7-9625-B25D1BCB6FD5}" destId="{1B7D65EF-0C45-453C-8550-C75E374B4C85}" srcOrd="2" destOrd="0" parTransId="{0529FF75-97B6-4CD1-9354-856D445E8D74}" sibTransId="{33920F5F-8073-4DF3-AE6A-2B41BFA21D5D}"/>
    <dgm:cxn modelId="{CA55427B-3C9A-4B96-AF06-D5C79526D6EB}" type="presOf" srcId="{EF6B57D2-443C-49FC-8814-017FD92014DF}" destId="{616D6342-18A1-4E08-AF48-5F007989BE8B}" srcOrd="0" destOrd="0" presId="urn:microsoft.com/office/officeart/2005/8/layout/list1"/>
    <dgm:cxn modelId="{F1C7D3E3-6D81-43D5-904F-94BC14E39367}" type="presOf" srcId="{CA30F922-EA87-442A-A988-1FBA5A035E3B}" destId="{A0D24629-BD99-4734-94D0-A10E4134C088}" srcOrd="1" destOrd="0" presId="urn:microsoft.com/office/officeart/2005/8/layout/list1"/>
    <dgm:cxn modelId="{88CDF92B-1176-4E9D-BB41-7184DBC7F5C2}" srcId="{71A660D9-70FA-40BF-B5DC-2A9DD9C364FF}" destId="{AF6D79A8-BFDB-4CBD-AAEF-8A31B1EC68DC}" srcOrd="2" destOrd="0" parTransId="{1244118F-61D9-425B-B3FD-6C4AA460C659}" sibTransId="{424F39ED-6B40-4863-9988-65113551EB50}"/>
    <dgm:cxn modelId="{28919F17-01E7-4B4B-A069-52A33AD986DB}" type="presOf" srcId="{CA30F922-EA87-442A-A988-1FBA5A035E3B}" destId="{A81965DA-5B27-433D-9F51-22092FE60035}" srcOrd="0" destOrd="0" presId="urn:microsoft.com/office/officeart/2005/8/layout/list1"/>
    <dgm:cxn modelId="{174F1436-133D-4389-B818-067F10567A14}" srcId="{71A660D9-70FA-40BF-B5DC-2A9DD9C364FF}" destId="{F8B86D5A-831D-499E-8A37-877D1F238633}" srcOrd="1" destOrd="0" parTransId="{9801A479-6881-4E2B-8651-D98C8211DB58}" sibTransId="{815E4D21-6748-4146-AF36-7E43231EBDF3}"/>
    <dgm:cxn modelId="{77AEE730-8EA0-43CF-9CF8-872FCD6E5FE2}" type="presOf" srcId="{0DAA7FD0-3861-40A7-9625-B25D1BCB6FD5}" destId="{15BC0926-C125-42B7-B1F6-98329B9AF7C5}" srcOrd="0" destOrd="0" presId="urn:microsoft.com/office/officeart/2005/8/layout/list1"/>
    <dgm:cxn modelId="{9F172316-D00F-4249-895A-E1C4961A5450}" type="presOf" srcId="{71A660D9-70FA-40BF-B5DC-2A9DD9C364FF}" destId="{9FDC75A3-1F0B-47B4-B97C-3111579A05AE}" srcOrd="0" destOrd="0" presId="urn:microsoft.com/office/officeart/2005/8/layout/list1"/>
    <dgm:cxn modelId="{C460AAD3-8CCD-4F23-8458-55978E834540}" type="presOf" srcId="{0D3D1B5A-0D7F-40AB-9BBE-809B16714BAB}" destId="{C5F6BBF2-8BAE-404D-BDE5-4F9A2E253BD1}" srcOrd="0" destOrd="0" presId="urn:microsoft.com/office/officeart/2005/8/layout/list1"/>
    <dgm:cxn modelId="{1A36BE0B-EAFC-4955-B487-83B68CE077F0}" srcId="{CA30F922-EA87-442A-A988-1FBA5A035E3B}" destId="{EF6B57D2-443C-49FC-8814-017FD92014DF}" srcOrd="0" destOrd="0" parTransId="{A3493917-578A-482D-8225-6FCA1FFFF652}" sibTransId="{DCAF109F-9167-4557-83EA-8777AD8E24BB}"/>
    <dgm:cxn modelId="{2C7A0A00-3A11-4C53-A474-0F4EAFCA97F2}" srcId="{1B7D65EF-0C45-453C-8550-C75E374B4C85}" destId="{16E37CDA-6A90-42E6-AFF6-805E67365FEA}" srcOrd="0" destOrd="0" parTransId="{ECDC6497-FABC-40F2-BC56-996B619841E5}" sibTransId="{5D06693F-1D59-49B1-BBCF-8F3827B3548B}"/>
    <dgm:cxn modelId="{5E4861D9-B67C-498E-BFD9-56F61EAA976C}" type="presOf" srcId="{71A660D9-70FA-40BF-B5DC-2A9DD9C364FF}" destId="{0D42FEE8-2AE0-4A08-AE4B-F885D5B573D2}" srcOrd="1" destOrd="0" presId="urn:microsoft.com/office/officeart/2005/8/layout/list1"/>
    <dgm:cxn modelId="{72AD4B91-6F3D-4AF0-95BE-BD9A87FC416B}" type="presOf" srcId="{1B7D65EF-0C45-453C-8550-C75E374B4C85}" destId="{16EF7948-5F9F-4343-B62B-90E464B8E981}" srcOrd="0" destOrd="0" presId="urn:microsoft.com/office/officeart/2005/8/layout/list1"/>
    <dgm:cxn modelId="{854233A2-4EEF-4E9C-B43F-6E72F23CC730}" type="presOf" srcId="{AF6D79A8-BFDB-4CBD-AAEF-8A31B1EC68DC}" destId="{C5F6BBF2-8BAE-404D-BDE5-4F9A2E253BD1}" srcOrd="0" destOrd="2" presId="urn:microsoft.com/office/officeart/2005/8/layout/list1"/>
    <dgm:cxn modelId="{91A82655-B27D-4663-9947-06CCA911031B}" type="presOf" srcId="{16E37CDA-6A90-42E6-AFF6-805E67365FEA}" destId="{7F8405E6-CA33-44CF-82AB-A1B05252A99A}" srcOrd="0" destOrd="0" presId="urn:microsoft.com/office/officeart/2005/8/layout/list1"/>
    <dgm:cxn modelId="{520A5EC5-D85C-4AB4-867D-3B3C97804BDA}" srcId="{0DAA7FD0-3861-40A7-9625-B25D1BCB6FD5}" destId="{71A660D9-70FA-40BF-B5DC-2A9DD9C364FF}" srcOrd="1" destOrd="0" parTransId="{A07FD865-60BE-41A0-9085-02F4AE02E3F1}" sibTransId="{E13884CC-42F1-44F5-ABA2-5A982118A324}"/>
    <dgm:cxn modelId="{33CC13BC-2F05-47DB-BD3A-2FC64078F819}" srcId="{71A660D9-70FA-40BF-B5DC-2A9DD9C364FF}" destId="{0D3D1B5A-0D7F-40AB-9BBE-809B16714BAB}" srcOrd="0" destOrd="0" parTransId="{85C125A6-56C1-4E2E-9D5F-AFE310D5E684}" sibTransId="{96EC3467-0559-4EF3-ACE5-4169A756F3EF}"/>
    <dgm:cxn modelId="{B56BD114-9FF1-4EB3-8C92-77B7573BD342}" type="presParOf" srcId="{15BC0926-C125-42B7-B1F6-98329B9AF7C5}" destId="{1EC76672-DAA9-4878-9E23-20EB4D3CED98}" srcOrd="0" destOrd="0" presId="urn:microsoft.com/office/officeart/2005/8/layout/list1"/>
    <dgm:cxn modelId="{F9EBBEF6-A165-45C3-ABB0-9E35468B1809}" type="presParOf" srcId="{1EC76672-DAA9-4878-9E23-20EB4D3CED98}" destId="{A81965DA-5B27-433D-9F51-22092FE60035}" srcOrd="0" destOrd="0" presId="urn:microsoft.com/office/officeart/2005/8/layout/list1"/>
    <dgm:cxn modelId="{1429D017-58B3-4991-90C2-C557A57B98F3}" type="presParOf" srcId="{1EC76672-DAA9-4878-9E23-20EB4D3CED98}" destId="{A0D24629-BD99-4734-94D0-A10E4134C088}" srcOrd="1" destOrd="0" presId="urn:microsoft.com/office/officeart/2005/8/layout/list1"/>
    <dgm:cxn modelId="{B8226733-1BCE-48BE-85A4-03E8AEA66480}" type="presParOf" srcId="{15BC0926-C125-42B7-B1F6-98329B9AF7C5}" destId="{6EBB0D67-FE81-4B51-B08B-25519AD670D0}" srcOrd="1" destOrd="0" presId="urn:microsoft.com/office/officeart/2005/8/layout/list1"/>
    <dgm:cxn modelId="{1E0BCE6D-A824-426B-8CEC-51ED1D963FCC}" type="presParOf" srcId="{15BC0926-C125-42B7-B1F6-98329B9AF7C5}" destId="{616D6342-18A1-4E08-AF48-5F007989BE8B}" srcOrd="2" destOrd="0" presId="urn:microsoft.com/office/officeart/2005/8/layout/list1"/>
    <dgm:cxn modelId="{3FBC422A-1621-4BC9-8880-E7871C31721F}" type="presParOf" srcId="{15BC0926-C125-42B7-B1F6-98329B9AF7C5}" destId="{70F9414A-DD0F-4C01-A71B-073F4BB56287}" srcOrd="3" destOrd="0" presId="urn:microsoft.com/office/officeart/2005/8/layout/list1"/>
    <dgm:cxn modelId="{7DF61F8D-195A-469C-8AF2-30E4CA82C5E6}" type="presParOf" srcId="{15BC0926-C125-42B7-B1F6-98329B9AF7C5}" destId="{07CFDDDA-96B4-45A2-B60A-B522A45778E8}" srcOrd="4" destOrd="0" presId="urn:microsoft.com/office/officeart/2005/8/layout/list1"/>
    <dgm:cxn modelId="{0CF66AAE-B826-4E27-8A34-493E41FF04FF}" type="presParOf" srcId="{07CFDDDA-96B4-45A2-B60A-B522A45778E8}" destId="{9FDC75A3-1F0B-47B4-B97C-3111579A05AE}" srcOrd="0" destOrd="0" presId="urn:microsoft.com/office/officeart/2005/8/layout/list1"/>
    <dgm:cxn modelId="{3DC0EB1F-8614-4382-879F-AE8F7D874B44}" type="presParOf" srcId="{07CFDDDA-96B4-45A2-B60A-B522A45778E8}" destId="{0D42FEE8-2AE0-4A08-AE4B-F885D5B573D2}" srcOrd="1" destOrd="0" presId="urn:microsoft.com/office/officeart/2005/8/layout/list1"/>
    <dgm:cxn modelId="{79C566EF-93F6-44DB-A345-7FF155B255B0}" type="presParOf" srcId="{15BC0926-C125-42B7-B1F6-98329B9AF7C5}" destId="{46A11F11-3B51-4E3C-B5E0-2DD9959350B3}" srcOrd="5" destOrd="0" presId="urn:microsoft.com/office/officeart/2005/8/layout/list1"/>
    <dgm:cxn modelId="{4D7658B4-4061-41DC-8E55-07A1EBFB8FFD}" type="presParOf" srcId="{15BC0926-C125-42B7-B1F6-98329B9AF7C5}" destId="{C5F6BBF2-8BAE-404D-BDE5-4F9A2E253BD1}" srcOrd="6" destOrd="0" presId="urn:microsoft.com/office/officeart/2005/8/layout/list1"/>
    <dgm:cxn modelId="{2420356F-E3B8-4B27-9640-AB541941A047}" type="presParOf" srcId="{15BC0926-C125-42B7-B1F6-98329B9AF7C5}" destId="{E6909BC0-0E1F-4BB9-ADCA-37CD62892C9E}" srcOrd="7" destOrd="0" presId="urn:microsoft.com/office/officeart/2005/8/layout/list1"/>
    <dgm:cxn modelId="{A615E289-D3BD-4779-B7BB-1E80EE087252}" type="presParOf" srcId="{15BC0926-C125-42B7-B1F6-98329B9AF7C5}" destId="{8E6A4407-70C3-4AB1-A427-4696E5978DF5}" srcOrd="8" destOrd="0" presId="urn:microsoft.com/office/officeart/2005/8/layout/list1"/>
    <dgm:cxn modelId="{773A8D40-9B0E-4779-BCC3-613530B66456}" type="presParOf" srcId="{8E6A4407-70C3-4AB1-A427-4696E5978DF5}" destId="{16EF7948-5F9F-4343-B62B-90E464B8E981}" srcOrd="0" destOrd="0" presId="urn:microsoft.com/office/officeart/2005/8/layout/list1"/>
    <dgm:cxn modelId="{E353DC02-DDC7-43F5-870E-6CF162A8661E}" type="presParOf" srcId="{8E6A4407-70C3-4AB1-A427-4696E5978DF5}" destId="{5FFE5CBB-1304-487E-8DB5-C93CF21D1C00}" srcOrd="1" destOrd="0" presId="urn:microsoft.com/office/officeart/2005/8/layout/list1"/>
    <dgm:cxn modelId="{D2176240-1D11-4DB7-B6B7-265A95699F38}" type="presParOf" srcId="{15BC0926-C125-42B7-B1F6-98329B9AF7C5}" destId="{A36728B0-9457-4DFA-BC66-19E95D6191EA}" srcOrd="9" destOrd="0" presId="urn:microsoft.com/office/officeart/2005/8/layout/list1"/>
    <dgm:cxn modelId="{181535C4-FB01-4D63-86EC-1EABEF729C73}" type="presParOf" srcId="{15BC0926-C125-42B7-B1F6-98329B9AF7C5}" destId="{7F8405E6-CA33-44CF-82AB-A1B05252A9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F28D-6F16-40F7-AA36-ACC4513E7FA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066F-C046-450A-A8FF-6DE6136920B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Students/F&amp;S</a:t>
          </a:r>
          <a:endParaRPr lang="en-US" sz="3000" kern="1200" dirty="0"/>
        </a:p>
      </dsp:txBody>
      <dsp:txXfrm>
        <a:off x="2262981" y="0"/>
        <a:ext cx="2983309" cy="961767"/>
      </dsp:txXfrm>
    </dsp:sp>
    <dsp:sp modelId="{A52E5E6B-0C34-4165-B17C-C25B14227314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38657-EADC-4F50-8957-6588C8C0169E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Administration</a:t>
          </a:r>
          <a:endParaRPr lang="en-US" sz="3000" kern="1200" dirty="0"/>
        </a:p>
      </dsp:txBody>
      <dsp:txXfrm>
        <a:off x="2262981" y="961767"/>
        <a:ext cx="2983309" cy="961767"/>
      </dsp:txXfrm>
    </dsp:sp>
    <dsp:sp modelId="{8F605E17-08CB-4C6A-A9AC-832C999D68F5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5AF27-BD93-4A83-9253-D7114807ACC4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Funding</a:t>
          </a:r>
          <a:endParaRPr lang="en-US" sz="3000" kern="1200" dirty="0"/>
        </a:p>
      </dsp:txBody>
      <dsp:txXfrm>
        <a:off x="2262981" y="1923534"/>
        <a:ext cx="2983309" cy="961767"/>
      </dsp:txXfrm>
    </dsp:sp>
    <dsp:sp modelId="{3C8332A5-08C8-4126-B273-70AA6BCE338E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C8E5E-4B34-4EB1-AF92-0BA8C90BBEA6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Existing Facilities</a:t>
          </a:r>
          <a:endParaRPr lang="en-US" sz="3000" kern="1200" dirty="0"/>
        </a:p>
      </dsp:txBody>
      <dsp:txXfrm>
        <a:off x="2262981" y="2885301"/>
        <a:ext cx="2983309" cy="961767"/>
      </dsp:txXfrm>
    </dsp:sp>
    <dsp:sp modelId="{093C93B2-C0D0-4F55-A391-600750BC9052}">
      <dsp:nvSpPr>
        <dsp:cNvPr id="0" name=""/>
        <dsp:cNvSpPr/>
      </dsp:nvSpPr>
      <dsp:spPr>
        <a:xfrm>
          <a:off x="5246290" y="0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Who are they?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How do they get to campus?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Why don’t they bike?</a:t>
          </a:r>
          <a:endParaRPr lang="en-US" sz="1600" kern="1200" dirty="0"/>
        </a:p>
      </dsp:txBody>
      <dsp:txXfrm>
        <a:off x="5246290" y="0"/>
        <a:ext cx="2983309" cy="961767"/>
      </dsp:txXfrm>
    </dsp:sp>
    <dsp:sp modelId="{6EA7D663-7B39-42DB-975C-5C444F6CC701}">
      <dsp:nvSpPr>
        <dsp:cNvPr id="0" name=""/>
        <dsp:cNvSpPr/>
      </dsp:nvSpPr>
      <dsp:spPr>
        <a:xfrm>
          <a:off x="5246290" y="961767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How do they feel about cyclists?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they think it belongs in the master plan?</a:t>
          </a:r>
          <a:endParaRPr lang="en-US" sz="1600" kern="1200" dirty="0"/>
        </a:p>
      </dsp:txBody>
      <dsp:txXfrm>
        <a:off x="5246290" y="961767"/>
        <a:ext cx="2983309" cy="961767"/>
      </dsp:txXfrm>
    </dsp:sp>
    <dsp:sp modelId="{7C09783B-FCF4-4017-9FDC-E88608AEA952}">
      <dsp:nvSpPr>
        <dsp:cNvPr id="0" name=""/>
        <dsp:cNvSpPr/>
      </dsp:nvSpPr>
      <dsp:spPr>
        <a:xfrm>
          <a:off x="5246290" y="1923534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you have any? How much? Can you get more? When?</a:t>
          </a:r>
          <a:endParaRPr lang="en-US" sz="1600" kern="1200" dirty="0"/>
        </a:p>
      </dsp:txBody>
      <dsp:txXfrm>
        <a:off x="5246290" y="1923534"/>
        <a:ext cx="2983309" cy="961767"/>
      </dsp:txXfrm>
    </dsp:sp>
    <dsp:sp modelId="{1A40DB25-968D-4512-AA9A-0C359BFA83CC}">
      <dsp:nvSpPr>
        <dsp:cNvPr id="0" name=""/>
        <dsp:cNvSpPr/>
      </dsp:nvSpPr>
      <dsp:spPr>
        <a:xfrm>
          <a:off x="5246290" y="2885301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you have any? How much? Can you get more? When?</a:t>
          </a:r>
          <a:endParaRPr lang="en-US" sz="1600" kern="1200" dirty="0"/>
        </a:p>
      </dsp:txBody>
      <dsp:txXfrm>
        <a:off x="5246290" y="2885301"/>
        <a:ext cx="2983309" cy="961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F28D-6F16-40F7-AA36-ACC4513E7FA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066F-C046-450A-A8FF-6DE6136920B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Students/F&amp;S</a:t>
          </a:r>
          <a:endParaRPr lang="en-US" sz="3000" kern="1200" dirty="0"/>
        </a:p>
      </dsp:txBody>
      <dsp:txXfrm>
        <a:off x="2262981" y="0"/>
        <a:ext cx="2983309" cy="961767"/>
      </dsp:txXfrm>
    </dsp:sp>
    <dsp:sp modelId="{A52E5E6B-0C34-4165-B17C-C25B14227314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38657-EADC-4F50-8957-6588C8C0169E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Administration</a:t>
          </a:r>
          <a:endParaRPr lang="en-US" sz="3000" kern="1200" dirty="0"/>
        </a:p>
      </dsp:txBody>
      <dsp:txXfrm>
        <a:off x="2262981" y="961767"/>
        <a:ext cx="2983309" cy="961767"/>
      </dsp:txXfrm>
    </dsp:sp>
    <dsp:sp modelId="{8F605E17-08CB-4C6A-A9AC-832C999D68F5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5AF27-BD93-4A83-9253-D7114807ACC4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Funding</a:t>
          </a:r>
          <a:endParaRPr lang="en-US" sz="3000" kern="1200" dirty="0"/>
        </a:p>
      </dsp:txBody>
      <dsp:txXfrm>
        <a:off x="2262981" y="1923534"/>
        <a:ext cx="2983309" cy="961767"/>
      </dsp:txXfrm>
    </dsp:sp>
    <dsp:sp modelId="{3C8332A5-08C8-4126-B273-70AA6BCE338E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C8E5E-4B34-4EB1-AF92-0BA8C90BBEA6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Existing Facilities</a:t>
          </a:r>
          <a:endParaRPr lang="en-US" sz="3000" kern="1200" dirty="0"/>
        </a:p>
      </dsp:txBody>
      <dsp:txXfrm>
        <a:off x="2262981" y="2885301"/>
        <a:ext cx="2983309" cy="961767"/>
      </dsp:txXfrm>
    </dsp:sp>
    <dsp:sp modelId="{093C93B2-C0D0-4F55-A391-600750BC9052}">
      <dsp:nvSpPr>
        <dsp:cNvPr id="0" name=""/>
        <dsp:cNvSpPr/>
      </dsp:nvSpPr>
      <dsp:spPr>
        <a:xfrm>
          <a:off x="5246290" y="0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18- 26, MD and NJ (transit aware)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Walk, Shuttle-UM, drive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Safety is #1</a:t>
          </a:r>
          <a:endParaRPr lang="en-US" sz="1500" kern="1200" dirty="0"/>
        </a:p>
      </dsp:txBody>
      <dsp:txXfrm>
        <a:off x="5246290" y="0"/>
        <a:ext cx="2983309" cy="961767"/>
      </dsp:txXfrm>
    </dsp:sp>
    <dsp:sp modelId="{6EA7D663-7B39-42DB-975C-5C444F6CC701}">
      <dsp:nvSpPr>
        <dsp:cNvPr id="0" name=""/>
        <dsp:cNvSpPr/>
      </dsp:nvSpPr>
      <dsp:spPr>
        <a:xfrm>
          <a:off x="5246290" y="961767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This is changing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Do they think it belongs in the master plan? YES!!</a:t>
          </a:r>
          <a:endParaRPr lang="en-US" sz="1500" kern="1200" dirty="0"/>
        </a:p>
      </dsp:txBody>
      <dsp:txXfrm>
        <a:off x="5246290" y="961767"/>
        <a:ext cx="2983309" cy="961767"/>
      </dsp:txXfrm>
    </dsp:sp>
    <dsp:sp modelId="{7C09783B-FCF4-4017-9FDC-E88608AEA952}">
      <dsp:nvSpPr>
        <dsp:cNvPr id="0" name=""/>
        <dsp:cNvSpPr/>
      </dsp:nvSpPr>
      <dsp:spPr>
        <a:xfrm>
          <a:off x="5246290" y="1923534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Sustainability funds/fuel surcharge</a:t>
          </a:r>
          <a:endParaRPr lang="en-US" sz="1500" kern="1200" dirty="0"/>
        </a:p>
      </dsp:txBody>
      <dsp:txXfrm>
        <a:off x="5246290" y="1923534"/>
        <a:ext cx="2983309" cy="961767"/>
      </dsp:txXfrm>
    </dsp:sp>
    <dsp:sp modelId="{1A40DB25-968D-4512-AA9A-0C359BFA83CC}">
      <dsp:nvSpPr>
        <dsp:cNvPr id="0" name=""/>
        <dsp:cNvSpPr/>
      </dsp:nvSpPr>
      <dsp:spPr>
        <a:xfrm>
          <a:off x="5246290" y="2885301"/>
          <a:ext cx="2983309" cy="9617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Bike shop, tons of racks (not enough), low speed limits, closed campus</a:t>
          </a:r>
          <a:endParaRPr lang="en-US" sz="1500" kern="1200" dirty="0"/>
        </a:p>
      </dsp:txBody>
      <dsp:txXfrm>
        <a:off x="5246290" y="2885301"/>
        <a:ext cx="2983309" cy="961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EF0E9-F90C-4F2D-ACF9-5DFF7F4933CD}">
      <dsp:nvSpPr>
        <dsp:cNvPr id="0" name=""/>
        <dsp:cNvSpPr/>
      </dsp:nvSpPr>
      <dsp:spPr>
        <a:xfrm>
          <a:off x="0" y="477254"/>
          <a:ext cx="4876800" cy="7229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494" tIns="354076" rIns="3784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Thefts are most likely near residence halls</a:t>
          </a:r>
          <a:endParaRPr lang="en-US" sz="1700" kern="1200" dirty="0"/>
        </a:p>
      </dsp:txBody>
      <dsp:txXfrm>
        <a:off x="0" y="477254"/>
        <a:ext cx="4876800" cy="722925"/>
      </dsp:txXfrm>
    </dsp:sp>
    <dsp:sp modelId="{5B5277C4-3152-4660-B914-473A2043F153}">
      <dsp:nvSpPr>
        <dsp:cNvPr id="0" name=""/>
        <dsp:cNvSpPr/>
      </dsp:nvSpPr>
      <dsp:spPr>
        <a:xfrm>
          <a:off x="243840" y="226334"/>
          <a:ext cx="341376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Location</a:t>
          </a:r>
          <a:endParaRPr lang="en-US" sz="1700" kern="1200" dirty="0"/>
        </a:p>
      </dsp:txBody>
      <dsp:txXfrm>
        <a:off x="268338" y="250832"/>
        <a:ext cx="3364764" cy="452844"/>
      </dsp:txXfrm>
    </dsp:sp>
    <dsp:sp modelId="{E7CC1564-B16C-43BD-B86D-4C35B26BBF5C}">
      <dsp:nvSpPr>
        <dsp:cNvPr id="0" name=""/>
        <dsp:cNvSpPr/>
      </dsp:nvSpPr>
      <dsp:spPr>
        <a:xfrm>
          <a:off x="0" y="1542900"/>
          <a:ext cx="4876800" cy="9639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494" tIns="354076" rIns="3784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Freshmen may not realize need for U-locks. Some people lock bikes to bushes, etc.</a:t>
          </a:r>
          <a:endParaRPr lang="en-US" sz="1700" kern="1200" dirty="0"/>
        </a:p>
      </dsp:txBody>
      <dsp:txXfrm>
        <a:off x="0" y="1542900"/>
        <a:ext cx="4876800" cy="963900"/>
      </dsp:txXfrm>
    </dsp:sp>
    <dsp:sp modelId="{9F397AFB-7B1C-47DA-A065-F3F665E16716}">
      <dsp:nvSpPr>
        <dsp:cNvPr id="0" name=""/>
        <dsp:cNvSpPr/>
      </dsp:nvSpPr>
      <dsp:spPr>
        <a:xfrm>
          <a:off x="243840" y="1291980"/>
          <a:ext cx="341376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Awareness</a:t>
          </a:r>
          <a:endParaRPr lang="en-US" sz="1700" kern="1200" dirty="0"/>
        </a:p>
      </dsp:txBody>
      <dsp:txXfrm>
        <a:off x="268338" y="1316478"/>
        <a:ext cx="3364764" cy="452844"/>
      </dsp:txXfrm>
    </dsp:sp>
    <dsp:sp modelId="{71F5F515-320F-46AE-AD7E-67D2231AF39F}">
      <dsp:nvSpPr>
        <dsp:cNvPr id="0" name=""/>
        <dsp:cNvSpPr/>
      </dsp:nvSpPr>
      <dsp:spPr>
        <a:xfrm>
          <a:off x="0" y="2849520"/>
          <a:ext cx="4876800" cy="7229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494" tIns="354076" rIns="3784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Many bikes still are not locked with U-Locks</a:t>
          </a:r>
          <a:endParaRPr lang="en-US" sz="1700" kern="1200" dirty="0"/>
        </a:p>
      </dsp:txBody>
      <dsp:txXfrm>
        <a:off x="0" y="2849520"/>
        <a:ext cx="4876800" cy="722925"/>
      </dsp:txXfrm>
    </dsp:sp>
    <dsp:sp modelId="{F77A9850-A2F7-417E-8A9C-48FF653F0E98}">
      <dsp:nvSpPr>
        <dsp:cNvPr id="0" name=""/>
        <dsp:cNvSpPr/>
      </dsp:nvSpPr>
      <dsp:spPr>
        <a:xfrm>
          <a:off x="243840" y="2598600"/>
          <a:ext cx="341376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Gear</a:t>
          </a:r>
          <a:endParaRPr lang="en-US" sz="1700" kern="1200" dirty="0"/>
        </a:p>
      </dsp:txBody>
      <dsp:txXfrm>
        <a:off x="268338" y="2623098"/>
        <a:ext cx="3364764" cy="452844"/>
      </dsp:txXfrm>
    </dsp:sp>
    <dsp:sp modelId="{E8FDA035-D1F3-4FAA-AC8F-F9CD8EBE5199}">
      <dsp:nvSpPr>
        <dsp:cNvPr id="0" name=""/>
        <dsp:cNvSpPr/>
      </dsp:nvSpPr>
      <dsp:spPr>
        <a:xfrm>
          <a:off x="0" y="3915165"/>
          <a:ext cx="4876800" cy="9639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494" tIns="354076" rIns="3784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Most bikes are stolen in the fall with 30% of all thefts occurring in September.</a:t>
          </a:r>
          <a:endParaRPr lang="en-US" sz="1700" kern="1200" dirty="0"/>
        </a:p>
      </dsp:txBody>
      <dsp:txXfrm>
        <a:off x="0" y="3915165"/>
        <a:ext cx="4876800" cy="963900"/>
      </dsp:txXfrm>
    </dsp:sp>
    <dsp:sp modelId="{AB9852FF-66BC-40E5-A5E8-5D062D1ADB65}">
      <dsp:nvSpPr>
        <dsp:cNvPr id="0" name=""/>
        <dsp:cNvSpPr/>
      </dsp:nvSpPr>
      <dsp:spPr>
        <a:xfrm>
          <a:off x="243840" y="3664245"/>
          <a:ext cx="341376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Timing</a:t>
          </a:r>
          <a:endParaRPr lang="en-US" sz="1700" kern="1200" dirty="0"/>
        </a:p>
      </dsp:txBody>
      <dsp:txXfrm>
        <a:off x="268338" y="3688743"/>
        <a:ext cx="336476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B9CE4-BC42-4252-BC3E-036462798110}">
      <dsp:nvSpPr>
        <dsp:cNvPr id="0" name=""/>
        <dsp:cNvSpPr/>
      </dsp:nvSpPr>
      <dsp:spPr>
        <a:xfrm>
          <a:off x="0" y="457356"/>
          <a:ext cx="4038600" cy="12757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624840" rIns="31344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Bike Maintenance</a:t>
          </a:r>
          <a:endParaRPr lang="en-US" sz="3000" kern="1200" dirty="0"/>
        </a:p>
      </dsp:txBody>
      <dsp:txXfrm>
        <a:off x="0" y="457356"/>
        <a:ext cx="4038600" cy="1275750"/>
      </dsp:txXfrm>
    </dsp:sp>
    <dsp:sp modelId="{F5B16B4B-E7F1-4452-95C8-A8F04948097C}">
      <dsp:nvSpPr>
        <dsp:cNvPr id="0" name=""/>
        <dsp:cNvSpPr/>
      </dsp:nvSpPr>
      <dsp:spPr>
        <a:xfrm>
          <a:off x="201930" y="14556"/>
          <a:ext cx="2827020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Bike Shop</a:t>
          </a:r>
          <a:endParaRPr lang="en-US" sz="3000" kern="1200" dirty="0"/>
        </a:p>
      </dsp:txBody>
      <dsp:txXfrm>
        <a:off x="245161" y="57787"/>
        <a:ext cx="2740558" cy="799138"/>
      </dsp:txXfrm>
    </dsp:sp>
    <dsp:sp modelId="{FF227B36-1067-4B7C-B973-CFC6207F7E11}">
      <dsp:nvSpPr>
        <dsp:cNvPr id="0" name=""/>
        <dsp:cNvSpPr/>
      </dsp:nvSpPr>
      <dsp:spPr>
        <a:xfrm>
          <a:off x="0" y="2337906"/>
          <a:ext cx="4038600" cy="21735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624840" rIns="31344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Gear Shifting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Slow Speed Maneuvering</a:t>
          </a:r>
          <a:endParaRPr lang="en-US" sz="3000" kern="1200" dirty="0"/>
        </a:p>
      </dsp:txBody>
      <dsp:txXfrm>
        <a:off x="0" y="2337906"/>
        <a:ext cx="4038600" cy="2173500"/>
      </dsp:txXfrm>
    </dsp:sp>
    <dsp:sp modelId="{9B896711-5FAC-446E-B361-F70192F42F59}">
      <dsp:nvSpPr>
        <dsp:cNvPr id="0" name=""/>
        <dsp:cNvSpPr/>
      </dsp:nvSpPr>
      <dsp:spPr>
        <a:xfrm>
          <a:off x="201930" y="1895106"/>
          <a:ext cx="2827020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BikeUMD/DOTS</a:t>
          </a:r>
          <a:endParaRPr lang="en-US" sz="3000" kern="1200" dirty="0"/>
        </a:p>
      </dsp:txBody>
      <dsp:txXfrm>
        <a:off x="245161" y="1938337"/>
        <a:ext cx="2740558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8790B-6534-804D-A1F6-9C7B4AC053A6}">
      <dsp:nvSpPr>
        <dsp:cNvPr id="0" name=""/>
        <dsp:cNvSpPr/>
      </dsp:nvSpPr>
      <dsp:spPr>
        <a:xfrm>
          <a:off x="2011680" y="1325"/>
          <a:ext cx="301752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Customized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Crash reports- rack requests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Blog</a:t>
          </a:r>
          <a:endParaRPr lang="en-US" sz="1600" kern="1200" dirty="0"/>
        </a:p>
      </dsp:txBody>
      <dsp:txXfrm>
        <a:off x="2011680" y="132817"/>
        <a:ext cx="2623046" cy="788949"/>
      </dsp:txXfrm>
    </dsp:sp>
    <dsp:sp modelId="{BAE11BAC-1D85-E34C-A42B-A828A23AB35A}">
      <dsp:nvSpPr>
        <dsp:cNvPr id="0" name=""/>
        <dsp:cNvSpPr/>
      </dsp:nvSpPr>
      <dsp:spPr>
        <a:xfrm>
          <a:off x="0" y="1325"/>
          <a:ext cx="201168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Online – Social Media</a:t>
          </a:r>
          <a:endParaRPr lang="en-US" sz="2600" kern="1200" dirty="0"/>
        </a:p>
      </dsp:txBody>
      <dsp:txXfrm>
        <a:off x="51351" y="52676"/>
        <a:ext cx="1908978" cy="949230"/>
      </dsp:txXfrm>
    </dsp:sp>
    <dsp:sp modelId="{8321CCA3-9BCD-314B-93BF-1E97709F4C01}">
      <dsp:nvSpPr>
        <dsp:cNvPr id="0" name=""/>
        <dsp:cNvSpPr/>
      </dsp:nvSpPr>
      <dsp:spPr>
        <a:xfrm>
          <a:off x="2011680" y="1158452"/>
          <a:ext cx="301752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Using Racks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Locking bikes</a:t>
          </a:r>
          <a:endParaRPr lang="en-US" sz="1600" kern="1200" dirty="0"/>
        </a:p>
      </dsp:txBody>
      <dsp:txXfrm>
        <a:off x="2011680" y="1289944"/>
        <a:ext cx="2623046" cy="788949"/>
      </dsp:txXfrm>
    </dsp:sp>
    <dsp:sp modelId="{A2D30AAD-F7F8-2246-8580-1E8EE375AE13}">
      <dsp:nvSpPr>
        <dsp:cNvPr id="0" name=""/>
        <dsp:cNvSpPr/>
      </dsp:nvSpPr>
      <dsp:spPr>
        <a:xfrm>
          <a:off x="0" y="1158452"/>
          <a:ext cx="201168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Videos</a:t>
          </a:r>
          <a:endParaRPr lang="en-US" sz="2600" kern="1200" dirty="0"/>
        </a:p>
      </dsp:txBody>
      <dsp:txXfrm>
        <a:off x="51351" y="1209803"/>
        <a:ext cx="1908978" cy="949230"/>
      </dsp:txXfrm>
    </dsp:sp>
    <dsp:sp modelId="{421DF9FF-0A01-2A4F-8128-B9DD2D6262D8}">
      <dsp:nvSpPr>
        <dsp:cNvPr id="0" name=""/>
        <dsp:cNvSpPr/>
      </dsp:nvSpPr>
      <dsp:spPr>
        <a:xfrm>
          <a:off x="2011680" y="2315578"/>
          <a:ext cx="301752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Maps – campus and beyond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Share the </a:t>
          </a:r>
          <a:r>
            <a:rPr lang="en-US" sz="1600" kern="1200" dirty="0" smtClean="0"/>
            <a:t>Road messaging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Program Magnets</a:t>
          </a:r>
          <a:endParaRPr lang="en-US" sz="1600" kern="1200" dirty="0"/>
        </a:p>
      </dsp:txBody>
      <dsp:txXfrm>
        <a:off x="2011680" y="2447070"/>
        <a:ext cx="2623046" cy="788949"/>
      </dsp:txXfrm>
    </dsp:sp>
    <dsp:sp modelId="{46150858-A66A-DD4A-8891-9FBCE76A8E29}">
      <dsp:nvSpPr>
        <dsp:cNvPr id="0" name=""/>
        <dsp:cNvSpPr/>
      </dsp:nvSpPr>
      <dsp:spPr>
        <a:xfrm>
          <a:off x="0" y="2315578"/>
          <a:ext cx="201168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Flyers and Handouts</a:t>
          </a:r>
          <a:endParaRPr lang="en-US" sz="2600" kern="1200" dirty="0"/>
        </a:p>
      </dsp:txBody>
      <dsp:txXfrm>
        <a:off x="51351" y="2366929"/>
        <a:ext cx="1908978" cy="949230"/>
      </dsp:txXfrm>
    </dsp:sp>
    <dsp:sp modelId="{C0FBA749-4797-C341-A06A-347F38624736}">
      <dsp:nvSpPr>
        <dsp:cNvPr id="0" name=""/>
        <dsp:cNvSpPr/>
      </dsp:nvSpPr>
      <dsp:spPr>
        <a:xfrm>
          <a:off x="2011680" y="3472704"/>
          <a:ext cx="301752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Campus specific danger zones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Campus specific commutes</a:t>
          </a:r>
          <a:endParaRPr lang="en-US" sz="1600" kern="1200" dirty="0"/>
        </a:p>
      </dsp:txBody>
      <dsp:txXfrm>
        <a:off x="2011680" y="3604196"/>
        <a:ext cx="2623046" cy="788949"/>
      </dsp:txXfrm>
    </dsp:sp>
    <dsp:sp modelId="{8EB5FB15-B1BE-8C4C-92DE-EEA6AEB79169}">
      <dsp:nvSpPr>
        <dsp:cNvPr id="0" name=""/>
        <dsp:cNvSpPr/>
      </dsp:nvSpPr>
      <dsp:spPr>
        <a:xfrm>
          <a:off x="0" y="3472704"/>
          <a:ext cx="201168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Flip Charts</a:t>
          </a:r>
          <a:endParaRPr lang="en-US" sz="2600" kern="1200" dirty="0"/>
        </a:p>
      </dsp:txBody>
      <dsp:txXfrm>
        <a:off x="51351" y="3524055"/>
        <a:ext cx="1908978" cy="949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9CE68-8D4B-40E8-99E1-BA138055698F}">
      <dsp:nvSpPr>
        <dsp:cNvPr id="0" name=""/>
        <dsp:cNvSpPr/>
      </dsp:nvSpPr>
      <dsp:spPr>
        <a:xfrm>
          <a:off x="370805" y="87"/>
          <a:ext cx="1905595" cy="952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Discounts</a:t>
          </a:r>
          <a:endParaRPr lang="en-US" sz="3100" kern="1200" dirty="0"/>
        </a:p>
      </dsp:txBody>
      <dsp:txXfrm>
        <a:off x="398711" y="27993"/>
        <a:ext cx="1849783" cy="896985"/>
      </dsp:txXfrm>
    </dsp:sp>
    <dsp:sp modelId="{1BF60293-CEBF-4644-8956-D74E351E9E55}">
      <dsp:nvSpPr>
        <dsp:cNvPr id="0" name=""/>
        <dsp:cNvSpPr/>
      </dsp:nvSpPr>
      <dsp:spPr>
        <a:xfrm>
          <a:off x="561364" y="952884"/>
          <a:ext cx="190559" cy="714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598"/>
              </a:lnTo>
              <a:lnTo>
                <a:pt x="190559" y="714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CFA98-C9A9-4F9E-9585-15F871215755}">
      <dsp:nvSpPr>
        <dsp:cNvPr id="0" name=""/>
        <dsp:cNvSpPr/>
      </dsp:nvSpPr>
      <dsp:spPr>
        <a:xfrm>
          <a:off x="751924" y="1191084"/>
          <a:ext cx="1524476" cy="9527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Lazer Helmets, $20</a:t>
          </a:r>
          <a:endParaRPr lang="en-US" sz="2000" kern="1200" dirty="0"/>
        </a:p>
      </dsp:txBody>
      <dsp:txXfrm>
        <a:off x="779830" y="1218990"/>
        <a:ext cx="1468664" cy="896985"/>
      </dsp:txXfrm>
    </dsp:sp>
    <dsp:sp modelId="{9B58D61A-F441-4215-AC5B-7C6D541C1794}">
      <dsp:nvSpPr>
        <dsp:cNvPr id="0" name=""/>
        <dsp:cNvSpPr/>
      </dsp:nvSpPr>
      <dsp:spPr>
        <a:xfrm>
          <a:off x="561364" y="952884"/>
          <a:ext cx="190559" cy="190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595"/>
              </a:lnTo>
              <a:lnTo>
                <a:pt x="190559" y="1905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18F0-D8F2-4D48-BE65-85873BEE6874}">
      <dsp:nvSpPr>
        <dsp:cNvPr id="0" name=""/>
        <dsp:cNvSpPr/>
      </dsp:nvSpPr>
      <dsp:spPr>
        <a:xfrm>
          <a:off x="751924" y="2382081"/>
          <a:ext cx="1524476" cy="9527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U-locks $20</a:t>
          </a:r>
          <a:endParaRPr lang="en-US" sz="2000" kern="1200" dirty="0"/>
        </a:p>
      </dsp:txBody>
      <dsp:txXfrm>
        <a:off x="779830" y="2409987"/>
        <a:ext cx="1468664" cy="896985"/>
      </dsp:txXfrm>
    </dsp:sp>
    <dsp:sp modelId="{9DFCC856-B75B-45BA-AB8A-69AC5B0970C1}">
      <dsp:nvSpPr>
        <dsp:cNvPr id="0" name=""/>
        <dsp:cNvSpPr/>
      </dsp:nvSpPr>
      <dsp:spPr>
        <a:xfrm>
          <a:off x="561364" y="952884"/>
          <a:ext cx="190559" cy="309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592"/>
              </a:lnTo>
              <a:lnTo>
                <a:pt x="190559" y="30965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8EACB-D1C0-4CA4-B83E-789AFE8B2F31}">
      <dsp:nvSpPr>
        <dsp:cNvPr id="0" name=""/>
        <dsp:cNvSpPr/>
      </dsp:nvSpPr>
      <dsp:spPr>
        <a:xfrm>
          <a:off x="751924" y="3573078"/>
          <a:ext cx="1524476" cy="9527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Planet Bike lights, $20</a:t>
          </a:r>
          <a:endParaRPr lang="en-US" sz="2000" kern="1200" dirty="0"/>
        </a:p>
      </dsp:txBody>
      <dsp:txXfrm>
        <a:off x="779830" y="3600984"/>
        <a:ext cx="1468664" cy="896985"/>
      </dsp:txXfrm>
    </dsp:sp>
    <dsp:sp modelId="{9BC9EA74-10BA-443C-A927-BA4FD877EDA8}">
      <dsp:nvSpPr>
        <dsp:cNvPr id="0" name=""/>
        <dsp:cNvSpPr/>
      </dsp:nvSpPr>
      <dsp:spPr>
        <a:xfrm>
          <a:off x="2752799" y="87"/>
          <a:ext cx="1905595" cy="952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Giveaways</a:t>
          </a:r>
          <a:endParaRPr lang="en-US" sz="3100" kern="1200" dirty="0"/>
        </a:p>
      </dsp:txBody>
      <dsp:txXfrm>
        <a:off x="2780705" y="27993"/>
        <a:ext cx="1849783" cy="896985"/>
      </dsp:txXfrm>
    </dsp:sp>
    <dsp:sp modelId="{4634A424-3FB3-4A1A-9DEB-2DDF93D7D632}">
      <dsp:nvSpPr>
        <dsp:cNvPr id="0" name=""/>
        <dsp:cNvSpPr/>
      </dsp:nvSpPr>
      <dsp:spPr>
        <a:xfrm>
          <a:off x="2943358" y="952884"/>
          <a:ext cx="190559" cy="714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598"/>
              </a:lnTo>
              <a:lnTo>
                <a:pt x="190559" y="714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EF3EE-566B-4B21-9BEF-611973CACF2A}">
      <dsp:nvSpPr>
        <dsp:cNvPr id="0" name=""/>
        <dsp:cNvSpPr/>
      </dsp:nvSpPr>
      <dsp:spPr>
        <a:xfrm>
          <a:off x="3133918" y="1191084"/>
          <a:ext cx="1524476" cy="9527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“Bikes Be Bright” light giveaway</a:t>
          </a:r>
          <a:endParaRPr lang="en-US" sz="2000" kern="1200" dirty="0"/>
        </a:p>
      </dsp:txBody>
      <dsp:txXfrm>
        <a:off x="3161824" y="1218990"/>
        <a:ext cx="1468664" cy="896985"/>
      </dsp:txXfrm>
    </dsp:sp>
    <dsp:sp modelId="{BBAAED7E-7C1A-4B40-B182-AB4E6F5E1E35}">
      <dsp:nvSpPr>
        <dsp:cNvPr id="0" name=""/>
        <dsp:cNvSpPr/>
      </dsp:nvSpPr>
      <dsp:spPr>
        <a:xfrm>
          <a:off x="2943358" y="952884"/>
          <a:ext cx="190559" cy="190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595"/>
              </a:lnTo>
              <a:lnTo>
                <a:pt x="190559" y="1905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6EB7A-880D-4984-A409-F4C1A36E682C}">
      <dsp:nvSpPr>
        <dsp:cNvPr id="0" name=""/>
        <dsp:cNvSpPr/>
      </dsp:nvSpPr>
      <dsp:spPr>
        <a:xfrm>
          <a:off x="3133918" y="2382081"/>
          <a:ext cx="1524476" cy="9527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Free U-Lock with bike registration</a:t>
          </a:r>
          <a:endParaRPr lang="en-US" sz="2000" kern="1200" dirty="0"/>
        </a:p>
      </dsp:txBody>
      <dsp:txXfrm>
        <a:off x="3161824" y="2409987"/>
        <a:ext cx="1468664" cy="896985"/>
      </dsp:txXfrm>
    </dsp:sp>
    <dsp:sp modelId="{C9B94869-84D6-42F0-874C-A52AEA6CA6B1}">
      <dsp:nvSpPr>
        <dsp:cNvPr id="0" name=""/>
        <dsp:cNvSpPr/>
      </dsp:nvSpPr>
      <dsp:spPr>
        <a:xfrm>
          <a:off x="2943358" y="952884"/>
          <a:ext cx="190559" cy="309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592"/>
              </a:lnTo>
              <a:lnTo>
                <a:pt x="190559" y="30965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83E1B-BA27-40B7-86D5-D56077747EA0}">
      <dsp:nvSpPr>
        <dsp:cNvPr id="0" name=""/>
        <dsp:cNvSpPr/>
      </dsp:nvSpPr>
      <dsp:spPr>
        <a:xfrm>
          <a:off x="3133918" y="3573078"/>
          <a:ext cx="1524476" cy="9527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Bike raffles</a:t>
          </a:r>
          <a:endParaRPr lang="en-US" sz="2000" kern="1200" dirty="0"/>
        </a:p>
      </dsp:txBody>
      <dsp:txXfrm>
        <a:off x="3161824" y="3600984"/>
        <a:ext cx="1468664" cy="896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D6342-18A1-4E08-AF48-5F007989BE8B}">
      <dsp:nvSpPr>
        <dsp:cNvPr id="0" name=""/>
        <dsp:cNvSpPr/>
      </dsp:nvSpPr>
      <dsp:spPr>
        <a:xfrm>
          <a:off x="0" y="354457"/>
          <a:ext cx="4648200" cy="8930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52" tIns="437388" rIns="3607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4 pm rides to Bentley’s, Ledo’s</a:t>
          </a:r>
          <a:endParaRPr lang="en-US" sz="2100" kern="1200" dirty="0"/>
        </a:p>
      </dsp:txBody>
      <dsp:txXfrm>
        <a:off x="0" y="354457"/>
        <a:ext cx="4648200" cy="893025"/>
      </dsp:txXfrm>
    </dsp:sp>
    <dsp:sp modelId="{A0D24629-BD99-4734-94D0-A10E4134C088}">
      <dsp:nvSpPr>
        <dsp:cNvPr id="0" name=""/>
        <dsp:cNvSpPr/>
      </dsp:nvSpPr>
      <dsp:spPr>
        <a:xfrm>
          <a:off x="232410" y="44497"/>
          <a:ext cx="32537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Social Hours</a:t>
          </a:r>
          <a:endParaRPr lang="en-US" sz="2100" kern="1200" dirty="0"/>
        </a:p>
      </dsp:txBody>
      <dsp:txXfrm>
        <a:off x="262672" y="74759"/>
        <a:ext cx="3193216" cy="559396"/>
      </dsp:txXfrm>
    </dsp:sp>
    <dsp:sp modelId="{C5F6BBF2-8BAE-404D-BDE5-4F9A2E253BD1}">
      <dsp:nvSpPr>
        <dsp:cNvPr id="0" name=""/>
        <dsp:cNvSpPr/>
      </dsp:nvSpPr>
      <dsp:spPr>
        <a:xfrm>
          <a:off x="0" y="1670842"/>
          <a:ext cx="4648200" cy="15545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52" tIns="437388" rIns="3607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Lake Artemesia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Shoppers, Home Depot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Biking Lunch and Learn</a:t>
          </a:r>
        </a:p>
      </dsp:txBody>
      <dsp:txXfrm>
        <a:off x="0" y="1670842"/>
        <a:ext cx="4648200" cy="1554525"/>
      </dsp:txXfrm>
    </dsp:sp>
    <dsp:sp modelId="{0D42FEE8-2AE0-4A08-AE4B-F885D5B573D2}">
      <dsp:nvSpPr>
        <dsp:cNvPr id="0" name=""/>
        <dsp:cNvSpPr/>
      </dsp:nvSpPr>
      <dsp:spPr>
        <a:xfrm>
          <a:off x="232410" y="1360882"/>
          <a:ext cx="32537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Leisure Rides</a:t>
          </a:r>
        </a:p>
      </dsp:txBody>
      <dsp:txXfrm>
        <a:off x="262672" y="1391144"/>
        <a:ext cx="3193216" cy="559396"/>
      </dsp:txXfrm>
    </dsp:sp>
    <dsp:sp modelId="{7F8405E6-CA33-44CF-82AB-A1B05252A99A}">
      <dsp:nvSpPr>
        <dsp:cNvPr id="0" name=""/>
        <dsp:cNvSpPr/>
      </dsp:nvSpPr>
      <dsp:spPr>
        <a:xfrm>
          <a:off x="0" y="3648727"/>
          <a:ext cx="4648200" cy="148837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52" tIns="437388" rIns="3607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Trips to local areas and beyond can be created on request by the ORC</a:t>
          </a:r>
          <a:endParaRPr lang="en-US" sz="2100" kern="1200" dirty="0"/>
        </a:p>
      </dsp:txBody>
      <dsp:txXfrm>
        <a:off x="0" y="3648727"/>
        <a:ext cx="4648200" cy="1488374"/>
      </dsp:txXfrm>
    </dsp:sp>
    <dsp:sp modelId="{5FFE5CBB-1304-487E-8DB5-C93CF21D1C00}">
      <dsp:nvSpPr>
        <dsp:cNvPr id="0" name=""/>
        <dsp:cNvSpPr/>
      </dsp:nvSpPr>
      <dsp:spPr>
        <a:xfrm>
          <a:off x="232410" y="3338767"/>
          <a:ext cx="32537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Trips</a:t>
          </a:r>
          <a:endParaRPr lang="en-US" sz="2100" kern="1200" dirty="0"/>
        </a:p>
      </dsp:txBody>
      <dsp:txXfrm>
        <a:off x="262672" y="3369029"/>
        <a:ext cx="31932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C1BC7-9551-4C3D-8B79-6B9A06210EB7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F3BC-124B-4631-AB9D-917FCC090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F3BC-124B-4631-AB9D-917FCC090F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EE59-3618-4C70-BD93-EE419ED34369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2D5-ED4D-4D02-AC75-FB906A8C875A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495D-914B-485C-953C-9F9712687AD1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B5B-9BE3-4656-9F78-7DCBBFD40EFF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5314-A8AD-4B3E-AB12-02A56D9A68DB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BC13-10A2-4E10-A788-2EA00138F03D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12-42D7-41EC-BE93-54949F1BA8D4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26C2-E706-45FD-8F81-52D468B4C08E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A78F-616E-41FF-9094-6AFFA6CB272D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24E6-FA90-4E84-8AFC-322228584765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5EC2-EA4A-4560-A4E9-9C3F96B5FF83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7845-4270-4116-BBE3-756166E7F7B5}" type="datetime1">
              <a:rPr lang="en-US" smtClean="0"/>
              <a:pPr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336B-E589-48B9-8565-6BE1E6F36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54102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2012 </a:t>
            </a:r>
            <a:br>
              <a:rPr lang="en-US" sz="3600" dirty="0" smtClean="0"/>
            </a:br>
            <a:r>
              <a:rPr lang="en-US" sz="4800" dirty="0" smtClean="0"/>
              <a:t>University of Maryland</a:t>
            </a:r>
            <a:br>
              <a:rPr lang="en-US" sz="4800" dirty="0" smtClean="0"/>
            </a:br>
            <a:r>
              <a:rPr lang="en-US" sz="3600" dirty="0" smtClean="0"/>
              <a:t>LAB Bicycle Friendly University (BFU)</a:t>
            </a:r>
            <a:br>
              <a:rPr lang="en-US" sz="3600" dirty="0" smtClean="0"/>
            </a:br>
            <a:r>
              <a:rPr lang="en-US" sz="3600" dirty="0" smtClean="0"/>
              <a:t>Case Study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9" name="Picture 8" descr="bikeUM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953000"/>
            <a:ext cx="2965710" cy="1298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4648200"/>
            <a:ext cx="180975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Lanes and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8 Bikes may use full lane signs installed</a:t>
            </a:r>
          </a:p>
          <a:p>
            <a:r>
              <a:rPr lang="en-US" dirty="0" smtClean="0"/>
              <a:t>Biking added to the Facilities Master Plan Update</a:t>
            </a:r>
          </a:p>
          <a:p>
            <a:pPr lvl="1"/>
            <a:r>
              <a:rPr lang="en-US" dirty="0" smtClean="0"/>
              <a:t>Shortens the approval process</a:t>
            </a:r>
          </a:p>
          <a:p>
            <a:pPr lvl="1"/>
            <a:r>
              <a:rPr lang="en-US" dirty="0" smtClean="0"/>
              <a:t>Supports buy-in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ign - Campus Drive Below Traffic 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143000"/>
            <a:ext cx="3192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863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Enforcement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48768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Bike Theft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85800"/>
            <a:ext cx="2971800" cy="12983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#of bikes has increased, thefts are down 3%.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667000"/>
            <a:ext cx="2971800" cy="15544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than </a:t>
            </a:r>
            <a:r>
              <a:rPr lang="en-US" b="1" dirty="0" smtClean="0"/>
              <a:t>5,000</a:t>
            </a:r>
            <a:r>
              <a:rPr lang="en-US" dirty="0" smtClean="0"/>
              <a:t> bikes are estimated to be parked on campus.</a:t>
            </a:r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381000" y="1447800"/>
          <a:ext cx="487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67400" y="4724399"/>
            <a:ext cx="2895600" cy="15544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general thefts are considered to be under-reported.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Bicycle Police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6482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14 members of the UMCP force are on bicycles.</a:t>
            </a:r>
          </a:p>
          <a:p>
            <a:r>
              <a:rPr lang="en-US" dirty="0" smtClean="0"/>
              <a:t>UMCP collaborates directly with and supports bikeUMD.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524000"/>
            <a:ext cx="2057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bikeUMD is collaborating with the State of Maryland to develop a training video for police regarding bicycling.</a:t>
            </a:r>
            <a:endParaRPr lang="en-US" sz="2400" i="1" dirty="0"/>
          </a:p>
        </p:txBody>
      </p:sp>
      <p:pic>
        <p:nvPicPr>
          <p:cNvPr id="6" name="Picture 5" descr="2010 Share Fair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3400" y="3257550"/>
            <a:ext cx="43942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5638800"/>
            <a:ext cx="6477000" cy="9233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127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That is John Brandt, our former bike Coordinator. He used to be a Captain for UMCP.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8382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Education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279">
            <a:off x="2438400" y="2590800"/>
            <a:ext cx="550433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Clinics and 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5526443394_ce8c11ab27_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41148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43600" y="1295400"/>
            <a:ext cx="2590800" cy="2687479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parents never teach the skills that are presented in these classes and most people learn to ride from their parents.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Media Communications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878912"/>
              </p:ext>
            </p:extLst>
          </p:nvPr>
        </p:nvGraphicFramePr>
        <p:xfrm>
          <a:off x="457200" y="1600200"/>
          <a:ext cx="502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52" y="3200401"/>
            <a:ext cx="3108960" cy="231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52" y="304800"/>
            <a:ext cx="3104095" cy="24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8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Encouragement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96596"/>
            <a:ext cx="48768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Bike Shop Utilization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914400"/>
            <a:ext cx="3124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Bike Shop usage has increased dramatically. This has lead to an increase in the types of clinics offered.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324725" cy="398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Bike Rentals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Bicycle Lease Program</a:t>
            </a:r>
          </a:p>
          <a:p>
            <a:pPr marL="0" indent="0">
              <a:buNone/>
            </a:pPr>
            <a:r>
              <a:rPr lang="en-US" dirty="0" smtClean="0"/>
              <a:t>$70 per semester, includes lock, lights and fenders.</a:t>
            </a:r>
          </a:p>
          <a:p>
            <a:r>
              <a:rPr lang="en-US" dirty="0" smtClean="0"/>
              <a:t>Started with 25 bikes</a:t>
            </a:r>
          </a:p>
          <a:p>
            <a:r>
              <a:rPr lang="en-US" dirty="0" smtClean="0"/>
              <a:t>Currently has 73 bikes</a:t>
            </a:r>
          </a:p>
          <a:p>
            <a:r>
              <a:rPr lang="en-US" dirty="0" smtClean="0"/>
              <a:t>100% utilized</a:t>
            </a:r>
          </a:p>
          <a:p>
            <a:r>
              <a:rPr lang="en-US" dirty="0" smtClean="0"/>
              <a:t>4 departmental programs (faculty and staff)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914400"/>
            <a:ext cx="31242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bicycle lease program is truly collaborative. The equipment is funded by DOTS but the bikes are checked out an maintained by CRS.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94" y="2859024"/>
            <a:ext cx="2843212" cy="220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2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38862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Beverly Malone</a:t>
            </a:r>
          </a:p>
          <a:p>
            <a:r>
              <a:rPr lang="en-US" dirty="0" smtClean="0"/>
              <a:t>Assistant Director at UMD DOTS</a:t>
            </a:r>
          </a:p>
          <a:p>
            <a:r>
              <a:rPr lang="en-US" dirty="0" smtClean="0"/>
              <a:t>MBA, IUB Kelley School of Business</a:t>
            </a:r>
          </a:p>
          <a:p>
            <a:r>
              <a:rPr lang="en-US" dirty="0" smtClean="0"/>
              <a:t>“Ask me about cycling in the snow.”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343274"/>
            <a:ext cx="6248400" cy="3514725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4419600" y="1371600"/>
            <a:ext cx="388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Valerie Goubeau</a:t>
            </a:r>
          </a:p>
          <a:p>
            <a:r>
              <a:rPr lang="en-US" dirty="0" smtClean="0"/>
              <a:t>Coordinator</a:t>
            </a:r>
          </a:p>
          <a:p>
            <a:r>
              <a:rPr lang="en-US" dirty="0" smtClean="0"/>
              <a:t>BA, UMD School of Music</a:t>
            </a:r>
          </a:p>
          <a:p>
            <a:r>
              <a:rPr lang="en-US" dirty="0" smtClean="0"/>
              <a:t>“Ask me about how many times I have fallen off my bike.” 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3752850" y="3657600"/>
            <a:ext cx="2400300" cy="1905000"/>
          </a:xfrm>
          <a:prstGeom prst="star5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1371600" y="4281486"/>
            <a:ext cx="1771650" cy="1638300"/>
          </a:xfrm>
          <a:prstGeom prst="hear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3343274"/>
            <a:ext cx="3429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Lake </a:t>
            </a:r>
            <a:r>
              <a:rPr lang="en-US" dirty="0" err="1" smtClean="0"/>
              <a:t>Artemesia</a:t>
            </a:r>
            <a:r>
              <a:rPr lang="en-US" dirty="0" smtClean="0"/>
              <a:t>, Berwyn Hts. MD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6324600"/>
            <a:ext cx="3810000" cy="27699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dirty="0" smtClean="0"/>
              <a:t>BTW You will meet Mike at the end.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4989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Incentives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803852"/>
              </p:ext>
            </p:extLst>
          </p:nvPr>
        </p:nvGraphicFramePr>
        <p:xfrm>
          <a:off x="457200" y="1600200"/>
          <a:ext cx="502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73" y="152400"/>
            <a:ext cx="212005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/>
          <a:stretch/>
        </p:blipFill>
        <p:spPr>
          <a:xfrm>
            <a:off x="6217747" y="4724400"/>
            <a:ext cx="2194903" cy="191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Bike to Work Day</a:t>
            </a:r>
          </a:p>
          <a:p>
            <a:r>
              <a:rPr lang="en-US" dirty="0" smtClean="0"/>
              <a:t>Commuter Challenge/ Car Free Day</a:t>
            </a:r>
          </a:p>
          <a:p>
            <a:r>
              <a:rPr lang="en-US" dirty="0" smtClean="0"/>
              <a:t>Bike Week </a:t>
            </a:r>
          </a:p>
          <a:p>
            <a:r>
              <a:rPr lang="en-US" dirty="0" smtClean="0"/>
              <a:t>Biking Film Festival (2010)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iketoWork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0386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2135865" cy="284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Bike Week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0717">
            <a:off x="-127483" y="4781915"/>
            <a:ext cx="2001591" cy="149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4071730"/>
            <a:ext cx="2844800" cy="213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683">
            <a:off x="4245800" y="4518849"/>
            <a:ext cx="1508761" cy="2011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17">
            <a:off x="2152281" y="4530502"/>
            <a:ext cx="1508760" cy="201168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600201"/>
            <a:ext cx="4419600" cy="2861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Day of Fair</a:t>
            </a:r>
          </a:p>
          <a:p>
            <a:r>
              <a:rPr lang="en-US" dirty="0" smtClean="0"/>
              <a:t>Info Tables</a:t>
            </a:r>
          </a:p>
          <a:p>
            <a:r>
              <a:rPr lang="en-US" dirty="0" smtClean="0"/>
              <a:t>Helmet fitting and giveaways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All week long:</a:t>
            </a:r>
          </a:p>
          <a:p>
            <a:r>
              <a:rPr lang="en-US" dirty="0" smtClean="0"/>
              <a:t>Rides</a:t>
            </a:r>
          </a:p>
          <a:p>
            <a:r>
              <a:rPr lang="en-US" dirty="0" smtClean="0"/>
              <a:t>Clinics</a:t>
            </a:r>
          </a:p>
          <a:p>
            <a:r>
              <a:rPr lang="en-US" dirty="0" smtClean="0"/>
              <a:t>Mobile mechanic stations</a:t>
            </a:r>
          </a:p>
          <a:p>
            <a:r>
              <a:rPr lang="en-US" dirty="0" smtClean="0"/>
              <a:t>And more!</a:t>
            </a:r>
            <a:endParaRPr lang="en-US" dirty="0"/>
          </a:p>
        </p:txBody>
      </p:sp>
      <p:pic>
        <p:nvPicPr>
          <p:cNvPr id="13" name="Picture 12" descr="BikeWeek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04800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428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141903"/>
              </p:ext>
            </p:extLst>
          </p:nvPr>
        </p:nvGraphicFramePr>
        <p:xfrm>
          <a:off x="457200" y="1295400"/>
          <a:ext cx="464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2010 Share Fair Rally (1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3962400"/>
            <a:ext cx="292608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0 Share Fair Rally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57200"/>
            <a:ext cx="292608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943600" y="2743200"/>
            <a:ext cx="2971800" cy="801529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David Allen, Director DOTS, ready to ride</a:t>
            </a:r>
            <a:endParaRPr lang="en-US" sz="14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Evaluation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4838700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3276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"/>
            </a:pPr>
            <a:r>
              <a:rPr lang="en-US" dirty="0" smtClean="0"/>
              <a:t>Bike counts</a:t>
            </a:r>
          </a:p>
          <a:p>
            <a:pPr>
              <a:buFont typeface="Wingdings" charset="2"/>
              <a:buChar char=""/>
            </a:pPr>
            <a:r>
              <a:rPr lang="en-US" dirty="0" smtClean="0"/>
              <a:t>Commuter Surveys</a:t>
            </a:r>
          </a:p>
          <a:p>
            <a:r>
              <a:rPr lang="en-US" dirty="0" smtClean="0"/>
              <a:t>Rack Requests</a:t>
            </a:r>
          </a:p>
          <a:p>
            <a:r>
              <a:rPr lang="en-US" dirty="0" smtClean="0"/>
              <a:t>Crash Reports</a:t>
            </a:r>
          </a:p>
          <a:p>
            <a:r>
              <a:rPr lang="en-US" dirty="0" smtClean="0"/>
              <a:t>Bicycle Theft Data</a:t>
            </a:r>
          </a:p>
          <a:p>
            <a:r>
              <a:rPr lang="en-US" dirty="0" smtClean="0"/>
              <a:t>Bike shop usage data</a:t>
            </a:r>
          </a:p>
          <a:p>
            <a:r>
              <a:rPr lang="en-US" dirty="0" smtClean="0"/>
              <a:t>Fair attendance counts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19046585"/>
              </p:ext>
            </p:extLst>
          </p:nvPr>
        </p:nvGraphicFramePr>
        <p:xfrm>
          <a:off x="5943600" y="12192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5"/>
          <a:stretch/>
        </p:blipFill>
        <p:spPr bwMode="auto">
          <a:xfrm>
            <a:off x="3429000" y="4876800"/>
            <a:ext cx="5334000" cy="1461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0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Bike Coordinator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495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Mike Levengood</a:t>
            </a:r>
          </a:p>
          <a:p>
            <a:pPr>
              <a:buNone/>
            </a:pPr>
            <a:r>
              <a:rPr lang="en-US" dirty="0" smtClean="0"/>
              <a:t>bikes@umd.edu</a:t>
            </a:r>
          </a:p>
          <a:p>
            <a:pPr>
              <a:buNone/>
            </a:pPr>
            <a:r>
              <a:rPr lang="en-US" dirty="0" smtClean="0"/>
              <a:t>301 – 314- 7275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Mike started at the University in February of 2012. Previously Mike was the Program Administrator for Safe Routes to School for Frederick County Schools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Mike </a:t>
            </a:r>
            <a:r>
              <a:rPr lang="en-US" dirty="0"/>
              <a:t>is a Nationally Certified  League Cycling Instructor who has taught cycling at the college level for a number of years.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Mike </a:t>
            </a:r>
            <a:r>
              <a:rPr lang="en-US" dirty="0"/>
              <a:t>has a BA From MSC and a MA from Rowan University. Mike has served on the Governors’ Bicycling Advisory Board and is presently serving on the board of Frederick County Safe Kids.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9" t="19553" r="30653" b="57394"/>
          <a:stretch/>
        </p:blipFill>
        <p:spPr>
          <a:xfrm>
            <a:off x="6172200" y="1341782"/>
            <a:ext cx="2514600" cy="395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!!Know your campus!!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068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9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UMD 2009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476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bikeUMD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group</a:t>
            </a:r>
          </a:p>
          <a:p>
            <a:r>
              <a:rPr lang="en-US" dirty="0" smtClean="0"/>
              <a:t>Brand and logo</a:t>
            </a:r>
          </a:p>
          <a:p>
            <a:r>
              <a:rPr lang="en-US" dirty="0" smtClean="0"/>
              <a:t>Campus centric</a:t>
            </a:r>
          </a:p>
          <a:p>
            <a:r>
              <a:rPr lang="en-US" dirty="0" smtClean="0"/>
              <a:t>Collaborative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Resources</a:t>
            </a:r>
            <a:endParaRPr lang="en-US" b="1" dirty="0"/>
          </a:p>
          <a:p>
            <a:r>
              <a:rPr lang="en-US" dirty="0" smtClean="0"/>
              <a:t>Full and part-time Staff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Assistant Director level leadership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438400"/>
            <a:ext cx="2552700" cy="254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4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315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What does it mean to be a Bicycle Friendly University?</a:t>
            </a:r>
          </a:p>
          <a:p>
            <a:pPr algn="ctr"/>
            <a:endParaRPr lang="en-US" sz="8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48200"/>
            <a:ext cx="18097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E’s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Enforcement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Encouragement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U:\Communications\Bike UMD\5-es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56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Engineering</a:t>
            </a:r>
            <a:endParaRPr lang="en-US" sz="8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05000"/>
            <a:ext cx="4889634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Campus Racks</a:t>
            </a:r>
            <a:br>
              <a:rPr lang="en-US" dirty="0" smtClean="0"/>
            </a:br>
            <a:r>
              <a:rPr lang="en-US" dirty="0" smtClean="0"/>
              <a:t>2010 - 2012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81000"/>
            <a:ext cx="2590800" cy="194756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4208</a:t>
            </a:r>
          </a:p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Capacity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590800"/>
            <a:ext cx="2590800" cy="194756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747</a:t>
            </a:r>
          </a:p>
          <a:p>
            <a:pPr algn="ctr"/>
            <a:r>
              <a:rPr lang="en-US" sz="2800" dirty="0" smtClean="0"/>
              <a:t>Covered </a:t>
            </a:r>
          </a:p>
          <a:p>
            <a:pPr algn="ctr"/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724400"/>
            <a:ext cx="2590800" cy="194756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3450</a:t>
            </a:r>
          </a:p>
          <a:p>
            <a:pPr algn="ctr"/>
            <a:r>
              <a:rPr lang="en-US" sz="2800" dirty="0" smtClean="0"/>
              <a:t>Uncovered</a:t>
            </a:r>
          </a:p>
          <a:p>
            <a:pPr algn="ctr"/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715000"/>
            <a:ext cx="480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You can also “park” you bike on Shuttle-UM while you ride. Almost 100% of the fleet has bike racks in front.</a:t>
            </a:r>
            <a:endParaRPr lang="en-US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336B-E589-48B9-8565-6BE1E6F3657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601407"/>
              </p:ext>
            </p:extLst>
          </p:nvPr>
        </p:nvGraphicFramePr>
        <p:xfrm>
          <a:off x="457200" y="1600201"/>
          <a:ext cx="4876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</TotalTime>
  <Words>918</Words>
  <Application>Microsoft Macintosh PowerPoint</Application>
  <PresentationFormat>On-screen Show (4:3)</PresentationFormat>
  <Paragraphs>201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2012  University of Maryland LAB Bicycle Friendly University (BFU) Case Study </vt:lpstr>
      <vt:lpstr>Who are we?</vt:lpstr>
      <vt:lpstr>!!Know your campus!!</vt:lpstr>
      <vt:lpstr> UMD 2009</vt:lpstr>
      <vt:lpstr>What is bikeUMD?</vt:lpstr>
      <vt:lpstr>PowerPoint Presentation</vt:lpstr>
      <vt:lpstr>The Five E’s</vt:lpstr>
      <vt:lpstr>PowerPoint Presentation</vt:lpstr>
      <vt:lpstr>Campus Racks 2010 - 2012</vt:lpstr>
      <vt:lpstr>Lanes and Paths</vt:lpstr>
      <vt:lpstr>PowerPoint Presentation</vt:lpstr>
      <vt:lpstr>Bike Theft 2010</vt:lpstr>
      <vt:lpstr>Bicycle Police</vt:lpstr>
      <vt:lpstr>PowerPoint Presentation</vt:lpstr>
      <vt:lpstr>Clinics and Services</vt:lpstr>
      <vt:lpstr>Media Communications</vt:lpstr>
      <vt:lpstr>PowerPoint Presentation</vt:lpstr>
      <vt:lpstr>Bike Shop Utilization</vt:lpstr>
      <vt:lpstr>Bike Rentals</vt:lpstr>
      <vt:lpstr>Incentives</vt:lpstr>
      <vt:lpstr>Events</vt:lpstr>
      <vt:lpstr>Bike Week</vt:lpstr>
      <vt:lpstr>Rides</vt:lpstr>
      <vt:lpstr>PowerPoint Presentation</vt:lpstr>
      <vt:lpstr>Data Collection</vt:lpstr>
      <vt:lpstr>Bike Coordinator</vt:lpstr>
      <vt:lpstr>PowerPoint Presentation</vt:lpstr>
    </vt:vector>
  </TitlesOfParts>
  <Company>Department of Transportation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Forum Slides</dc:title>
  <dc:creator>jbrandt</dc:creator>
  <cp:lastModifiedBy>Beverly Malone</cp:lastModifiedBy>
  <cp:revision>108</cp:revision>
  <dcterms:created xsi:type="dcterms:W3CDTF">2011-03-31T15:33:46Z</dcterms:created>
  <dcterms:modified xsi:type="dcterms:W3CDTF">2013-03-20T18:18:30Z</dcterms:modified>
</cp:coreProperties>
</file>